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4" r:id="rId5"/>
  </p:sldMasterIdLst>
  <p:sldIdLst>
    <p:sldId id="1086" r:id="rId6"/>
    <p:sldId id="12073" r:id="rId7"/>
    <p:sldId id="12074" r:id="rId8"/>
    <p:sldId id="12075" r:id="rId9"/>
    <p:sldId id="12076" r:id="rId10"/>
    <p:sldId id="12077" r:id="rId11"/>
    <p:sldId id="12078" r:id="rId12"/>
    <p:sldId id="12079" r:id="rId13"/>
    <p:sldId id="12080" r:id="rId14"/>
    <p:sldId id="1208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754504-115A-4209-97A2-9EF833209F7B}" v="9" dt="2022-10-05T08:56:23.7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86" d="100"/>
          <a:sy n="86" d="100"/>
        </p:scale>
        <p:origin x="48" y="48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slide with MOL logo top">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D450B92B-BB4D-45CF-A79E-EFF323A08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5313" y="63500"/>
            <a:ext cx="3381375"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BCADE0EF-DC53-4484-8A7D-2229C1E09121}"/>
              </a:ext>
            </a:extLst>
          </p:cNvPr>
          <p:cNvCxnSpPr>
            <a:cxnSpLocks/>
          </p:cNvCxnSpPr>
          <p:nvPr userDrawn="1"/>
        </p:nvCxnSpPr>
        <p:spPr>
          <a:xfrm>
            <a:off x="906463" y="1082675"/>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305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ub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p:nvPr>
        </p:nvSpPr>
        <p:spPr>
          <a:xfrm>
            <a:off x="906464" y="1592263"/>
            <a:ext cx="4929257" cy="4109794"/>
          </a:xfrm>
        </p:spPr>
        <p:txBody>
          <a:bodyPr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9">
            <a:extLst>
              <a:ext uri="{FF2B5EF4-FFF2-40B4-BE49-F238E27FC236}">
                <a16:creationId xmlns:a16="http://schemas.microsoft.com/office/drawing/2014/main" id="{AA1095E4-71FF-4040-9780-3C562EF7E771}"/>
              </a:ext>
            </a:extLst>
          </p:cNvPr>
          <p:cNvSpPr>
            <a:spLocks noGrp="1"/>
          </p:cNvSpPr>
          <p:nvPr>
            <p:ph type="body" sz="quarter" idx="19"/>
          </p:nvPr>
        </p:nvSpPr>
        <p:spPr>
          <a:xfrm>
            <a:off x="906464" y="5756086"/>
            <a:ext cx="4929257" cy="189230"/>
          </a:xfrm>
        </p:spPr>
        <p:txBody>
          <a:bodyPr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lvl="0"/>
            <a:r>
              <a:rPr lang="en-US"/>
              <a:t>Edit Master text styles</a:t>
            </a:r>
          </a:p>
        </p:txBody>
      </p:sp>
      <p:sp>
        <p:nvSpPr>
          <p:cNvPr id="8" name="Title 1">
            <a:extLst>
              <a:ext uri="{FF2B5EF4-FFF2-40B4-BE49-F238E27FC236}">
                <a16:creationId xmlns:a16="http://schemas.microsoft.com/office/drawing/2014/main" id="{6BABB47C-08CC-47C8-BC6D-00C2BD67EA16}"/>
              </a:ext>
            </a:extLst>
          </p:cNvPr>
          <p:cNvSpPr>
            <a:spLocks noGrp="1"/>
          </p:cNvSpPr>
          <p:nvPr>
            <p:ph type="title"/>
          </p:nvPr>
        </p:nvSpPr>
        <p:spPr>
          <a:xfrm>
            <a:off x="906463" y="506192"/>
            <a:ext cx="10393362" cy="540000"/>
          </a:xfrm>
        </p:spPr>
        <p:txBody>
          <a:bodyPr/>
          <a:lstStyle>
            <a:lvl1pPr>
              <a:defRPr/>
            </a:lvl1pPr>
          </a:lstStyle>
          <a:p>
            <a:r>
              <a:rPr lang="en-US"/>
              <a:t>Click to edit Master title style</a:t>
            </a:r>
            <a:endParaRPr lang="en-GB"/>
          </a:p>
        </p:txBody>
      </p:sp>
      <p:sp>
        <p:nvSpPr>
          <p:cNvPr id="11" name="Text Placeholder 3">
            <a:extLst>
              <a:ext uri="{FF2B5EF4-FFF2-40B4-BE49-F238E27FC236}">
                <a16:creationId xmlns:a16="http://schemas.microsoft.com/office/drawing/2014/main" id="{B1C08691-002E-49F5-9821-79A79282C7D2}"/>
              </a:ext>
            </a:extLst>
          </p:cNvPr>
          <p:cNvSpPr>
            <a:spLocks noGrp="1"/>
          </p:cNvSpPr>
          <p:nvPr>
            <p:ph type="body" sz="quarter" idx="10"/>
          </p:nvPr>
        </p:nvSpPr>
        <p:spPr>
          <a:xfrm>
            <a:off x="906463" y="1155943"/>
            <a:ext cx="10393361" cy="267416"/>
          </a:xfrm>
        </p:spPr>
        <p:txBody>
          <a:bodyPr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lvl="0"/>
            <a:r>
              <a:rPr lang="en-US"/>
              <a:t>Edit Master text styles</a:t>
            </a:r>
          </a:p>
        </p:txBody>
      </p:sp>
      <p:sp>
        <p:nvSpPr>
          <p:cNvPr id="7" name="Content Placeholder 4">
            <a:extLst>
              <a:ext uri="{FF2B5EF4-FFF2-40B4-BE49-F238E27FC236}">
                <a16:creationId xmlns:a16="http://schemas.microsoft.com/office/drawing/2014/main" id="{867750C4-2CF3-42E4-8DC1-23093AA10D15}"/>
              </a:ext>
            </a:extLst>
          </p:cNvPr>
          <p:cNvSpPr>
            <a:spLocks noGrp="1"/>
          </p:cNvSpPr>
          <p:nvPr>
            <p:ph sz="quarter" idx="20"/>
          </p:nvPr>
        </p:nvSpPr>
        <p:spPr>
          <a:xfrm>
            <a:off x="6356279" y="1592263"/>
            <a:ext cx="4929257" cy="4109794"/>
          </a:xfrm>
        </p:spPr>
        <p:txBody>
          <a:bodyPr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9">
            <a:extLst>
              <a:ext uri="{FF2B5EF4-FFF2-40B4-BE49-F238E27FC236}">
                <a16:creationId xmlns:a16="http://schemas.microsoft.com/office/drawing/2014/main" id="{D1871B70-D49E-447F-8679-85AEF08FB277}"/>
              </a:ext>
            </a:extLst>
          </p:cNvPr>
          <p:cNvSpPr>
            <a:spLocks noGrp="1"/>
          </p:cNvSpPr>
          <p:nvPr>
            <p:ph type="body" sz="quarter" idx="21"/>
          </p:nvPr>
        </p:nvSpPr>
        <p:spPr>
          <a:xfrm>
            <a:off x="6356279" y="5756086"/>
            <a:ext cx="4929257" cy="189230"/>
          </a:xfrm>
        </p:spPr>
        <p:txBody>
          <a:bodyPr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lvl="0"/>
            <a:r>
              <a:rPr lang="en-US"/>
              <a:t>Edit Master text styles</a:t>
            </a:r>
          </a:p>
        </p:txBody>
      </p:sp>
    </p:spTree>
    <p:extLst>
      <p:ext uri="{BB962C8B-B14F-4D97-AF65-F5344CB8AC3E}">
        <p14:creationId xmlns:p14="http://schemas.microsoft.com/office/powerpoint/2010/main" val="592125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amp; pink text box">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084CAB7-1A3C-4A32-9456-88EB3B82EC86}"/>
              </a:ext>
            </a:extLst>
          </p:cNvPr>
          <p:cNvSpPr/>
          <p:nvPr userDrawn="1"/>
        </p:nvSpPr>
        <p:spPr bwMode="gray">
          <a:xfrm>
            <a:off x="360363" y="811213"/>
            <a:ext cx="11742737" cy="4032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300"/>
              </a:spcBef>
              <a:spcAft>
                <a:spcPts val="0"/>
              </a:spcAft>
              <a:buFont typeface="Courier New" pitchFamily="49" charset="0"/>
              <a:buNone/>
              <a:defRPr/>
            </a:pPr>
            <a:endParaRPr lang="en-GB" sz="1600">
              <a:solidFill>
                <a:schemeClr val="bg1"/>
              </a:solidFill>
              <a:latin typeface="Brave Sans" panose="020B0504020101010102" pitchFamily="34" charset="0"/>
              <a:cs typeface="Brave Sans" panose="020B0504020101010102" pitchFamily="34" charset="0"/>
            </a:endParaRPr>
          </a:p>
        </p:txBody>
      </p:sp>
      <p:cxnSp>
        <p:nvCxnSpPr>
          <p:cNvPr id="7" name="Straight Connector 6">
            <a:extLst>
              <a:ext uri="{FF2B5EF4-FFF2-40B4-BE49-F238E27FC236}">
                <a16:creationId xmlns:a16="http://schemas.microsoft.com/office/drawing/2014/main" id="{F6A8978B-3C8B-4F02-8235-95B51D079E40}"/>
              </a:ext>
            </a:extLst>
          </p:cNvPr>
          <p:cNvCxnSpPr>
            <a:cxnSpLocks/>
          </p:cNvCxnSpPr>
          <p:nvPr userDrawn="1"/>
        </p:nvCxnSpPr>
        <p:spPr>
          <a:xfrm>
            <a:off x="906463" y="1074738"/>
            <a:ext cx="5868987"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p:nvPr>
        </p:nvSpPr>
        <p:spPr>
          <a:xfrm>
            <a:off x="906462" y="1592264"/>
            <a:ext cx="5868909" cy="4265611"/>
          </a:xfrm>
        </p:spPr>
        <p:txBody>
          <a:bodyPr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D4FED8BD-D08F-4794-BD3E-95BEF1669D1F}"/>
              </a:ext>
            </a:extLst>
          </p:cNvPr>
          <p:cNvSpPr>
            <a:spLocks noGrp="1"/>
          </p:cNvSpPr>
          <p:nvPr>
            <p:ph type="title"/>
          </p:nvPr>
        </p:nvSpPr>
        <p:spPr>
          <a:xfrm>
            <a:off x="906463" y="506192"/>
            <a:ext cx="5868910" cy="540000"/>
          </a:xfrm>
        </p:spPr>
        <p:txBody>
          <a:bodyPr/>
          <a:lstStyle>
            <a:lvl1pPr>
              <a:defRPr/>
            </a:lvl1pPr>
          </a:lstStyle>
          <a:p>
            <a:r>
              <a:rPr lang="en-US"/>
              <a:t>Click to edit Master title style</a:t>
            </a:r>
            <a:endParaRPr lang="en-GB"/>
          </a:p>
        </p:txBody>
      </p:sp>
      <p:sp>
        <p:nvSpPr>
          <p:cNvPr id="11" name="Text Placeholder 3">
            <a:extLst>
              <a:ext uri="{FF2B5EF4-FFF2-40B4-BE49-F238E27FC236}">
                <a16:creationId xmlns:a16="http://schemas.microsoft.com/office/drawing/2014/main" id="{AF4A8A07-B1F8-4A0D-B994-2DAE348DB8F4}"/>
              </a:ext>
            </a:extLst>
          </p:cNvPr>
          <p:cNvSpPr>
            <a:spLocks noGrp="1"/>
          </p:cNvSpPr>
          <p:nvPr>
            <p:ph type="body" sz="quarter" idx="10"/>
          </p:nvPr>
        </p:nvSpPr>
        <p:spPr>
          <a:xfrm>
            <a:off x="906463" y="1155943"/>
            <a:ext cx="5868909" cy="267416"/>
          </a:xfrm>
        </p:spPr>
        <p:txBody>
          <a:bodyPr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lvl="0"/>
            <a:r>
              <a:rPr lang="en-US"/>
              <a:t>Edit Master text styles</a:t>
            </a:r>
          </a:p>
        </p:txBody>
      </p:sp>
      <p:sp>
        <p:nvSpPr>
          <p:cNvPr id="9" name="Text Placeholder 2">
            <a:extLst>
              <a:ext uri="{FF2B5EF4-FFF2-40B4-BE49-F238E27FC236}">
                <a16:creationId xmlns:a16="http://schemas.microsoft.com/office/drawing/2014/main" id="{77FF87AD-305C-4D41-BF04-75409FC25CC2}"/>
              </a:ext>
            </a:extLst>
          </p:cNvPr>
          <p:cNvSpPr>
            <a:spLocks noGrp="1"/>
          </p:cNvSpPr>
          <p:nvPr>
            <p:ph type="body" sz="quarter" idx="16"/>
          </p:nvPr>
        </p:nvSpPr>
        <p:spPr>
          <a:xfrm>
            <a:off x="7227063" y="630237"/>
            <a:ext cx="4058473" cy="5227637"/>
          </a:xfrm>
          <a:solidFill>
            <a:schemeClr val="accent1"/>
          </a:solidFill>
        </p:spPr>
        <p:txBody>
          <a:bodyPr lIns="108000" tIns="108000" rIns="108000" bIns="108000"/>
          <a:lstStyle>
            <a:lvl1pPr marL="0" indent="0">
              <a:buNone/>
              <a:defRPr>
                <a:solidFill>
                  <a:schemeClr val="bg1"/>
                </a:solidFill>
              </a:defRPr>
            </a:lvl1pPr>
          </a:lstStyle>
          <a:p>
            <a:pPr lvl="0"/>
            <a:r>
              <a:rPr lang="en-US"/>
              <a:t>Edit Master text styles</a:t>
            </a:r>
          </a:p>
        </p:txBody>
      </p:sp>
    </p:spTree>
    <p:extLst>
      <p:ext uri="{BB962C8B-B14F-4D97-AF65-F5344CB8AC3E}">
        <p14:creationId xmlns:p14="http://schemas.microsoft.com/office/powerpoint/2010/main" val="1167600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callout box pink solid LH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p:nvPr>
        </p:nvSpPr>
        <p:spPr>
          <a:xfrm>
            <a:off x="3617894" y="1582722"/>
            <a:ext cx="3610240" cy="4265612"/>
          </a:xfrm>
        </p:spPr>
        <p:txBody>
          <a:bodyPr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1F5E793A-7E2B-4E88-8C3A-960B055FD2D5}"/>
              </a:ext>
            </a:extLst>
          </p:cNvPr>
          <p:cNvSpPr>
            <a:spLocks noGrp="1"/>
          </p:cNvSpPr>
          <p:nvPr>
            <p:ph type="title"/>
          </p:nvPr>
        </p:nvSpPr>
        <p:spPr>
          <a:xfrm>
            <a:off x="906463" y="506192"/>
            <a:ext cx="10393362" cy="540000"/>
          </a:xfrm>
        </p:spPr>
        <p:txBody>
          <a:bodyPr/>
          <a:lstStyle>
            <a:lvl1pPr>
              <a:defRPr/>
            </a:lvl1pPr>
          </a:lstStyle>
          <a:p>
            <a:r>
              <a:rPr lang="en-US"/>
              <a:t>Click to edit Master title style</a:t>
            </a:r>
            <a:endParaRPr lang="en-GB"/>
          </a:p>
        </p:txBody>
      </p:sp>
      <p:sp>
        <p:nvSpPr>
          <p:cNvPr id="12" name="Text Placeholder 3">
            <a:extLst>
              <a:ext uri="{FF2B5EF4-FFF2-40B4-BE49-F238E27FC236}">
                <a16:creationId xmlns:a16="http://schemas.microsoft.com/office/drawing/2014/main" id="{9DCF62D7-E081-4FD3-AA81-8E1F5F9EEE5B}"/>
              </a:ext>
            </a:extLst>
          </p:cNvPr>
          <p:cNvSpPr>
            <a:spLocks noGrp="1"/>
          </p:cNvSpPr>
          <p:nvPr>
            <p:ph type="body" sz="quarter" idx="10"/>
          </p:nvPr>
        </p:nvSpPr>
        <p:spPr>
          <a:xfrm>
            <a:off x="906463" y="1155943"/>
            <a:ext cx="10393361" cy="267416"/>
          </a:xfrm>
        </p:spPr>
        <p:txBody>
          <a:bodyPr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lvl="0"/>
            <a:r>
              <a:rPr lang="en-US"/>
              <a:t>Edit Master text styles</a:t>
            </a:r>
          </a:p>
        </p:txBody>
      </p:sp>
      <p:sp>
        <p:nvSpPr>
          <p:cNvPr id="11" name="Content Placeholder 4">
            <a:extLst>
              <a:ext uri="{FF2B5EF4-FFF2-40B4-BE49-F238E27FC236}">
                <a16:creationId xmlns:a16="http://schemas.microsoft.com/office/drawing/2014/main" id="{DA07A05E-E393-4F46-A011-277490DC08E9}"/>
              </a:ext>
            </a:extLst>
          </p:cNvPr>
          <p:cNvSpPr>
            <a:spLocks noGrp="1"/>
          </p:cNvSpPr>
          <p:nvPr>
            <p:ph sz="quarter" idx="15"/>
          </p:nvPr>
        </p:nvSpPr>
        <p:spPr>
          <a:xfrm>
            <a:off x="7675296" y="1582722"/>
            <a:ext cx="3610240" cy="4265612"/>
          </a:xfrm>
        </p:spPr>
        <p:txBody>
          <a:bodyPr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2">
            <a:extLst>
              <a:ext uri="{FF2B5EF4-FFF2-40B4-BE49-F238E27FC236}">
                <a16:creationId xmlns:a16="http://schemas.microsoft.com/office/drawing/2014/main" id="{C79D51ED-1FED-4AE8-A8C8-1F768FC848E7}"/>
              </a:ext>
            </a:extLst>
          </p:cNvPr>
          <p:cNvSpPr>
            <a:spLocks noGrp="1"/>
          </p:cNvSpPr>
          <p:nvPr>
            <p:ph type="body" sz="quarter" idx="16"/>
          </p:nvPr>
        </p:nvSpPr>
        <p:spPr>
          <a:xfrm>
            <a:off x="906463" y="1592263"/>
            <a:ext cx="2264268" cy="4265612"/>
          </a:xfrm>
          <a:solidFill>
            <a:schemeClr val="accent1"/>
          </a:solidFill>
        </p:spPr>
        <p:txBody>
          <a:bodyPr lIns="108000" tIns="108000" rIns="108000" bIns="108000"/>
          <a:lstStyle>
            <a:lvl1pPr marL="0" indent="0">
              <a:buFont typeface="Arial" panose="020B0604020202020204" pitchFamily="34" charset="0"/>
              <a:buNone/>
              <a:defRPr>
                <a:solidFill>
                  <a:schemeClr val="bg1"/>
                </a:solidFill>
              </a:defRPr>
            </a:lvl1pPr>
          </a:lstStyle>
          <a:p>
            <a:pPr lvl="0"/>
            <a:r>
              <a:rPr lang="en-US"/>
              <a:t>Edit Master text styles</a:t>
            </a:r>
          </a:p>
        </p:txBody>
      </p:sp>
    </p:spTree>
    <p:extLst>
      <p:ext uri="{BB962C8B-B14F-4D97-AF65-F5344CB8AC3E}">
        <p14:creationId xmlns:p14="http://schemas.microsoft.com/office/powerpoint/2010/main" val="1161753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callout box pink bottom">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p:nvPr>
        </p:nvSpPr>
        <p:spPr>
          <a:xfrm>
            <a:off x="906463" y="1582722"/>
            <a:ext cx="4896475" cy="3369524"/>
          </a:xfrm>
        </p:spPr>
        <p:txBody>
          <a:bodyPr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1F5E793A-7E2B-4E88-8C3A-960B055FD2D5}"/>
              </a:ext>
            </a:extLst>
          </p:cNvPr>
          <p:cNvSpPr>
            <a:spLocks noGrp="1"/>
          </p:cNvSpPr>
          <p:nvPr>
            <p:ph type="title"/>
          </p:nvPr>
        </p:nvSpPr>
        <p:spPr>
          <a:xfrm>
            <a:off x="906463" y="506192"/>
            <a:ext cx="10393362" cy="540000"/>
          </a:xfrm>
        </p:spPr>
        <p:txBody>
          <a:bodyPr/>
          <a:lstStyle>
            <a:lvl1pPr>
              <a:defRPr/>
            </a:lvl1pPr>
          </a:lstStyle>
          <a:p>
            <a:r>
              <a:rPr lang="en-US"/>
              <a:t>Click to edit Master title style</a:t>
            </a:r>
            <a:endParaRPr lang="en-GB"/>
          </a:p>
        </p:txBody>
      </p:sp>
      <p:sp>
        <p:nvSpPr>
          <p:cNvPr id="12" name="Text Placeholder 3">
            <a:extLst>
              <a:ext uri="{FF2B5EF4-FFF2-40B4-BE49-F238E27FC236}">
                <a16:creationId xmlns:a16="http://schemas.microsoft.com/office/drawing/2014/main" id="{9DCF62D7-E081-4FD3-AA81-8E1F5F9EEE5B}"/>
              </a:ext>
            </a:extLst>
          </p:cNvPr>
          <p:cNvSpPr>
            <a:spLocks noGrp="1"/>
          </p:cNvSpPr>
          <p:nvPr>
            <p:ph type="body" sz="quarter" idx="10"/>
          </p:nvPr>
        </p:nvSpPr>
        <p:spPr>
          <a:xfrm>
            <a:off x="906463" y="1155943"/>
            <a:ext cx="10393361" cy="267416"/>
          </a:xfrm>
        </p:spPr>
        <p:txBody>
          <a:bodyPr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lvl="0"/>
            <a:r>
              <a:rPr lang="en-US"/>
              <a:t>Edit Master text styles</a:t>
            </a:r>
          </a:p>
        </p:txBody>
      </p:sp>
      <p:sp>
        <p:nvSpPr>
          <p:cNvPr id="11" name="Content Placeholder 4">
            <a:extLst>
              <a:ext uri="{FF2B5EF4-FFF2-40B4-BE49-F238E27FC236}">
                <a16:creationId xmlns:a16="http://schemas.microsoft.com/office/drawing/2014/main" id="{DA07A05E-E393-4F46-A011-277490DC08E9}"/>
              </a:ext>
            </a:extLst>
          </p:cNvPr>
          <p:cNvSpPr>
            <a:spLocks noGrp="1"/>
          </p:cNvSpPr>
          <p:nvPr>
            <p:ph sz="quarter" idx="15"/>
          </p:nvPr>
        </p:nvSpPr>
        <p:spPr>
          <a:xfrm>
            <a:off x="6403349" y="1582722"/>
            <a:ext cx="4896475" cy="3369524"/>
          </a:xfrm>
        </p:spPr>
        <p:txBody>
          <a:bodyPr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2">
            <a:extLst>
              <a:ext uri="{FF2B5EF4-FFF2-40B4-BE49-F238E27FC236}">
                <a16:creationId xmlns:a16="http://schemas.microsoft.com/office/drawing/2014/main" id="{85F6F67A-D083-4FD6-AA0C-A041F592348F}"/>
              </a:ext>
            </a:extLst>
          </p:cNvPr>
          <p:cNvSpPr>
            <a:spLocks noGrp="1"/>
          </p:cNvSpPr>
          <p:nvPr>
            <p:ph type="body" sz="quarter" idx="16"/>
          </p:nvPr>
        </p:nvSpPr>
        <p:spPr>
          <a:xfrm>
            <a:off x="906463" y="5111609"/>
            <a:ext cx="10393362" cy="746266"/>
          </a:xfrm>
          <a:solidFill>
            <a:schemeClr val="accent1"/>
          </a:solidFill>
        </p:spPr>
        <p:txBody>
          <a:bodyPr lIns="108000" tIns="108000" rIns="108000" bIns="108000"/>
          <a:lstStyle>
            <a:lvl1pPr marL="0" indent="0">
              <a:buNone/>
              <a:defRPr>
                <a:solidFill>
                  <a:schemeClr val="bg1"/>
                </a:solidFill>
              </a:defRPr>
            </a:lvl1pPr>
          </a:lstStyle>
          <a:p>
            <a:pPr lvl="0"/>
            <a:r>
              <a:rPr lang="en-US"/>
              <a:t>Edit Master text styles</a:t>
            </a:r>
          </a:p>
        </p:txBody>
      </p:sp>
    </p:spTree>
    <p:extLst>
      <p:ext uri="{BB962C8B-B14F-4D97-AF65-F5344CB8AC3E}">
        <p14:creationId xmlns:p14="http://schemas.microsoft.com/office/powerpoint/2010/main" val="913313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mp; 3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p:nvPr>
        </p:nvSpPr>
        <p:spPr>
          <a:xfrm>
            <a:off x="906463" y="1592262"/>
            <a:ext cx="3192926" cy="4265613"/>
          </a:xfrm>
        </p:spPr>
        <p:txBody>
          <a:bodyPr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B2B97DB9-3230-46A0-B771-CE6313ACAE25}"/>
              </a:ext>
            </a:extLst>
          </p:cNvPr>
          <p:cNvSpPr>
            <a:spLocks noGrp="1"/>
          </p:cNvSpPr>
          <p:nvPr>
            <p:ph type="title"/>
          </p:nvPr>
        </p:nvSpPr>
        <p:spPr>
          <a:xfrm>
            <a:off x="906463" y="506192"/>
            <a:ext cx="10393362" cy="540000"/>
          </a:xfrm>
        </p:spPr>
        <p:txBody>
          <a:bodyPr/>
          <a:lstStyle>
            <a:lvl1pPr>
              <a:defRPr/>
            </a:lvl1pPr>
          </a:lstStyle>
          <a:p>
            <a:r>
              <a:rPr lang="en-US"/>
              <a:t>Click to edit Master title style</a:t>
            </a:r>
            <a:endParaRPr lang="en-GB"/>
          </a:p>
        </p:txBody>
      </p:sp>
      <p:sp>
        <p:nvSpPr>
          <p:cNvPr id="12" name="Text Placeholder 3">
            <a:extLst>
              <a:ext uri="{FF2B5EF4-FFF2-40B4-BE49-F238E27FC236}">
                <a16:creationId xmlns:a16="http://schemas.microsoft.com/office/drawing/2014/main" id="{A268AF93-688C-49C3-B3E1-6AA58B91DC73}"/>
              </a:ext>
            </a:extLst>
          </p:cNvPr>
          <p:cNvSpPr>
            <a:spLocks noGrp="1"/>
          </p:cNvSpPr>
          <p:nvPr>
            <p:ph type="body" sz="quarter" idx="10"/>
          </p:nvPr>
        </p:nvSpPr>
        <p:spPr>
          <a:xfrm>
            <a:off x="906463" y="1155943"/>
            <a:ext cx="10393361" cy="267416"/>
          </a:xfrm>
        </p:spPr>
        <p:txBody>
          <a:bodyPr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lvl="0"/>
            <a:r>
              <a:rPr lang="en-US"/>
              <a:t>Edit Master text styles</a:t>
            </a:r>
          </a:p>
        </p:txBody>
      </p:sp>
      <p:sp>
        <p:nvSpPr>
          <p:cNvPr id="13" name="Content Placeholder 4">
            <a:extLst>
              <a:ext uri="{FF2B5EF4-FFF2-40B4-BE49-F238E27FC236}">
                <a16:creationId xmlns:a16="http://schemas.microsoft.com/office/drawing/2014/main" id="{1483387E-4CE1-4EA6-9443-14852B8BF14D}"/>
              </a:ext>
            </a:extLst>
          </p:cNvPr>
          <p:cNvSpPr>
            <a:spLocks noGrp="1"/>
          </p:cNvSpPr>
          <p:nvPr>
            <p:ph sz="quarter" idx="12"/>
          </p:nvPr>
        </p:nvSpPr>
        <p:spPr>
          <a:xfrm>
            <a:off x="4506681" y="1592262"/>
            <a:ext cx="3192926" cy="4265613"/>
          </a:xfrm>
        </p:spPr>
        <p:txBody>
          <a:bodyPr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4">
            <a:extLst>
              <a:ext uri="{FF2B5EF4-FFF2-40B4-BE49-F238E27FC236}">
                <a16:creationId xmlns:a16="http://schemas.microsoft.com/office/drawing/2014/main" id="{94A2A4F1-80D1-482D-AFD0-4BF3770F5208}"/>
              </a:ext>
            </a:extLst>
          </p:cNvPr>
          <p:cNvSpPr>
            <a:spLocks noGrp="1"/>
          </p:cNvSpPr>
          <p:nvPr>
            <p:ph sz="quarter" idx="13"/>
          </p:nvPr>
        </p:nvSpPr>
        <p:spPr>
          <a:xfrm>
            <a:off x="8106899" y="1592262"/>
            <a:ext cx="3192926" cy="4265613"/>
          </a:xfrm>
        </p:spPr>
        <p:txBody>
          <a:bodyPr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26118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amp; 3 content with pink callou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p:nvPr>
        </p:nvSpPr>
        <p:spPr>
          <a:xfrm>
            <a:off x="906463" y="1592263"/>
            <a:ext cx="3192926" cy="3421864"/>
          </a:xfrm>
        </p:spPr>
        <p:txBody>
          <a:bodyPr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B2B97DB9-3230-46A0-B771-CE6313ACAE25}"/>
              </a:ext>
            </a:extLst>
          </p:cNvPr>
          <p:cNvSpPr>
            <a:spLocks noGrp="1"/>
          </p:cNvSpPr>
          <p:nvPr>
            <p:ph type="title"/>
          </p:nvPr>
        </p:nvSpPr>
        <p:spPr>
          <a:xfrm>
            <a:off x="906463" y="506192"/>
            <a:ext cx="10393362" cy="540000"/>
          </a:xfrm>
        </p:spPr>
        <p:txBody>
          <a:bodyPr/>
          <a:lstStyle>
            <a:lvl1pPr>
              <a:defRPr/>
            </a:lvl1pPr>
          </a:lstStyle>
          <a:p>
            <a:r>
              <a:rPr lang="en-US"/>
              <a:t>Click to edit Master title style</a:t>
            </a:r>
            <a:endParaRPr lang="en-GB"/>
          </a:p>
        </p:txBody>
      </p:sp>
      <p:sp>
        <p:nvSpPr>
          <p:cNvPr id="12" name="Text Placeholder 3">
            <a:extLst>
              <a:ext uri="{FF2B5EF4-FFF2-40B4-BE49-F238E27FC236}">
                <a16:creationId xmlns:a16="http://schemas.microsoft.com/office/drawing/2014/main" id="{A268AF93-688C-49C3-B3E1-6AA58B91DC73}"/>
              </a:ext>
            </a:extLst>
          </p:cNvPr>
          <p:cNvSpPr>
            <a:spLocks noGrp="1"/>
          </p:cNvSpPr>
          <p:nvPr>
            <p:ph type="body" sz="quarter" idx="10"/>
          </p:nvPr>
        </p:nvSpPr>
        <p:spPr>
          <a:xfrm>
            <a:off x="906463" y="1155943"/>
            <a:ext cx="10393361" cy="267416"/>
          </a:xfrm>
        </p:spPr>
        <p:txBody>
          <a:bodyPr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lvl="0"/>
            <a:r>
              <a:rPr lang="en-US"/>
              <a:t>Edit Master text styles</a:t>
            </a:r>
          </a:p>
        </p:txBody>
      </p:sp>
      <p:sp>
        <p:nvSpPr>
          <p:cNvPr id="13" name="Content Placeholder 4">
            <a:extLst>
              <a:ext uri="{FF2B5EF4-FFF2-40B4-BE49-F238E27FC236}">
                <a16:creationId xmlns:a16="http://schemas.microsoft.com/office/drawing/2014/main" id="{1483387E-4CE1-4EA6-9443-14852B8BF14D}"/>
              </a:ext>
            </a:extLst>
          </p:cNvPr>
          <p:cNvSpPr>
            <a:spLocks noGrp="1"/>
          </p:cNvSpPr>
          <p:nvPr>
            <p:ph sz="quarter" idx="12"/>
          </p:nvPr>
        </p:nvSpPr>
        <p:spPr>
          <a:xfrm>
            <a:off x="4506681" y="1592263"/>
            <a:ext cx="3192926" cy="3421864"/>
          </a:xfrm>
        </p:spPr>
        <p:txBody>
          <a:bodyPr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4">
            <a:extLst>
              <a:ext uri="{FF2B5EF4-FFF2-40B4-BE49-F238E27FC236}">
                <a16:creationId xmlns:a16="http://schemas.microsoft.com/office/drawing/2014/main" id="{94A2A4F1-80D1-482D-AFD0-4BF3770F5208}"/>
              </a:ext>
            </a:extLst>
          </p:cNvPr>
          <p:cNvSpPr>
            <a:spLocks noGrp="1"/>
          </p:cNvSpPr>
          <p:nvPr>
            <p:ph sz="quarter" idx="13"/>
          </p:nvPr>
        </p:nvSpPr>
        <p:spPr>
          <a:xfrm>
            <a:off x="8106899" y="1592263"/>
            <a:ext cx="3192926" cy="3421864"/>
          </a:xfrm>
        </p:spPr>
        <p:txBody>
          <a:bodyPr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2">
            <a:extLst>
              <a:ext uri="{FF2B5EF4-FFF2-40B4-BE49-F238E27FC236}">
                <a16:creationId xmlns:a16="http://schemas.microsoft.com/office/drawing/2014/main" id="{E66F8E85-E11E-4D83-8C64-EBA0B34C5521}"/>
              </a:ext>
            </a:extLst>
          </p:cNvPr>
          <p:cNvSpPr>
            <a:spLocks noGrp="1"/>
          </p:cNvSpPr>
          <p:nvPr>
            <p:ph type="body" sz="quarter" idx="16"/>
          </p:nvPr>
        </p:nvSpPr>
        <p:spPr>
          <a:xfrm>
            <a:off x="906463" y="5111609"/>
            <a:ext cx="10393362" cy="746266"/>
          </a:xfrm>
          <a:solidFill>
            <a:schemeClr val="accent1"/>
          </a:solidFill>
        </p:spPr>
        <p:txBody>
          <a:bodyPr lIns="108000" tIns="108000" rIns="108000" bIns="108000"/>
          <a:lstStyle>
            <a:lvl1pPr marL="0" indent="0">
              <a:buNone/>
              <a:defRPr>
                <a:solidFill>
                  <a:schemeClr val="bg1"/>
                </a:solidFill>
              </a:defRPr>
            </a:lvl1pPr>
          </a:lstStyle>
          <a:p>
            <a:pPr lvl="0"/>
            <a:r>
              <a:rPr lang="en-US"/>
              <a:t>Edit Master text styles</a:t>
            </a:r>
          </a:p>
        </p:txBody>
      </p:sp>
    </p:spTree>
    <p:extLst>
      <p:ext uri="{BB962C8B-B14F-4D97-AF65-F5344CB8AC3E}">
        <p14:creationId xmlns:p14="http://schemas.microsoft.com/office/powerpoint/2010/main" val="3328957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graph with titl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p:nvPr>
        </p:nvSpPr>
        <p:spPr>
          <a:xfrm>
            <a:off x="2039565" y="1532878"/>
            <a:ext cx="8112871" cy="343161"/>
          </a:xfrm>
        </p:spPr>
        <p:txBody>
          <a:bodyPr tIns="0" rIns="0" bIns="0" rtlCol="0">
            <a:noAutofit/>
          </a:bodyPr>
          <a:lstStyle>
            <a:lvl1pPr marL="0" indent="0">
              <a:buNone/>
              <a:defRPr lang="en-GB" sz="1800" b="1" dirty="0">
                <a:latin typeface="Arial" panose="020B0604020202020204" pitchFamily="34" charset="0"/>
                <a:cs typeface="Arial" panose="020B0604020202020204" pitchFamily="34" charset="0"/>
              </a:defRPr>
            </a:lvl1pPr>
          </a:lstStyle>
          <a:p>
            <a:pPr lvl="0"/>
            <a:r>
              <a:rPr lang="en-US"/>
              <a:t>Edit Master text styles</a:t>
            </a:r>
          </a:p>
        </p:txBody>
      </p:sp>
      <p:sp>
        <p:nvSpPr>
          <p:cNvPr id="10" name="Chart Placeholder 9">
            <a:extLst>
              <a:ext uri="{FF2B5EF4-FFF2-40B4-BE49-F238E27FC236}">
                <a16:creationId xmlns:a16="http://schemas.microsoft.com/office/drawing/2014/main" id="{8EFF319E-6DBC-44DF-A53F-FCD666A4AD0D}"/>
              </a:ext>
            </a:extLst>
          </p:cNvPr>
          <p:cNvSpPr>
            <a:spLocks noGrp="1"/>
          </p:cNvSpPr>
          <p:nvPr>
            <p:ph type="chart" sz="quarter" idx="17"/>
          </p:nvPr>
        </p:nvSpPr>
        <p:spPr>
          <a:xfrm>
            <a:off x="2039831" y="1999130"/>
            <a:ext cx="8112338" cy="3702927"/>
          </a:xfrm>
          <a:solidFill>
            <a:schemeClr val="bg2">
              <a:lumMod val="20000"/>
              <a:lumOff val="80000"/>
            </a:schemeClr>
          </a:solidFill>
        </p:spPr>
        <p:txBody>
          <a:bodyPr rtlCol="0">
            <a:noAutofit/>
          </a:bodyPr>
          <a:lstStyle>
            <a:lvl1pPr marL="0" indent="0">
              <a:buNone/>
              <a:defRPr sz="1600"/>
            </a:lvl1pPr>
          </a:lstStyle>
          <a:p>
            <a:pPr lvl="0"/>
            <a:r>
              <a:rPr lang="en-US" noProof="0"/>
              <a:t>Click icon to add chart</a:t>
            </a:r>
            <a:endParaRPr lang="en-GB" noProof="0"/>
          </a:p>
        </p:txBody>
      </p:sp>
      <p:sp>
        <p:nvSpPr>
          <p:cNvPr id="13" name="Text Placeholder 9">
            <a:extLst>
              <a:ext uri="{FF2B5EF4-FFF2-40B4-BE49-F238E27FC236}">
                <a16:creationId xmlns:a16="http://schemas.microsoft.com/office/drawing/2014/main" id="{733755BA-71D4-4CBA-B704-A972C8D5EFBD}"/>
              </a:ext>
            </a:extLst>
          </p:cNvPr>
          <p:cNvSpPr>
            <a:spLocks noGrp="1"/>
          </p:cNvSpPr>
          <p:nvPr>
            <p:ph type="body" sz="quarter" idx="19"/>
          </p:nvPr>
        </p:nvSpPr>
        <p:spPr>
          <a:xfrm>
            <a:off x="2039565" y="5749501"/>
            <a:ext cx="8112871" cy="167809"/>
          </a:xfrm>
        </p:spPr>
        <p:txBody>
          <a:bodyPr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lvl="0"/>
            <a:r>
              <a:rPr lang="en-US"/>
              <a:t>Edit Master text styles</a:t>
            </a:r>
          </a:p>
        </p:txBody>
      </p:sp>
      <p:sp>
        <p:nvSpPr>
          <p:cNvPr id="8" name="Title 1">
            <a:extLst>
              <a:ext uri="{FF2B5EF4-FFF2-40B4-BE49-F238E27FC236}">
                <a16:creationId xmlns:a16="http://schemas.microsoft.com/office/drawing/2014/main" id="{C458DEB9-9AB7-4ACE-AE31-8AF903593611}"/>
              </a:ext>
            </a:extLst>
          </p:cNvPr>
          <p:cNvSpPr>
            <a:spLocks noGrp="1"/>
          </p:cNvSpPr>
          <p:nvPr>
            <p:ph type="title"/>
          </p:nvPr>
        </p:nvSpPr>
        <p:spPr>
          <a:xfrm>
            <a:off x="906463" y="506192"/>
            <a:ext cx="10393362" cy="540000"/>
          </a:xfrm>
        </p:spPr>
        <p:txBody>
          <a:bodyPr/>
          <a:lstStyle>
            <a:lvl1pPr>
              <a:defRPr/>
            </a:lvl1pPr>
          </a:lstStyle>
          <a:p>
            <a:r>
              <a:rPr lang="en-US"/>
              <a:t>Click to edit Master title style</a:t>
            </a:r>
            <a:endParaRPr lang="en-GB"/>
          </a:p>
        </p:txBody>
      </p:sp>
      <p:sp>
        <p:nvSpPr>
          <p:cNvPr id="11" name="Text Placeholder 3">
            <a:extLst>
              <a:ext uri="{FF2B5EF4-FFF2-40B4-BE49-F238E27FC236}">
                <a16:creationId xmlns:a16="http://schemas.microsoft.com/office/drawing/2014/main" id="{B5C61C21-A8E6-472E-99BC-490D2AA6D726}"/>
              </a:ext>
            </a:extLst>
          </p:cNvPr>
          <p:cNvSpPr>
            <a:spLocks noGrp="1"/>
          </p:cNvSpPr>
          <p:nvPr>
            <p:ph type="body" sz="quarter" idx="10"/>
          </p:nvPr>
        </p:nvSpPr>
        <p:spPr>
          <a:xfrm>
            <a:off x="906463" y="1155943"/>
            <a:ext cx="10393361" cy="267416"/>
          </a:xfrm>
        </p:spPr>
        <p:txBody>
          <a:bodyPr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3272560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2 graphs with text &amp; titl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p:nvPr>
        </p:nvSpPr>
        <p:spPr>
          <a:xfrm>
            <a:off x="906500" y="1549660"/>
            <a:ext cx="4780276" cy="343161"/>
          </a:xfrm>
        </p:spPr>
        <p:txBody>
          <a:bodyPr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lvl="0"/>
            <a:r>
              <a:rPr lang="en-US"/>
              <a:t>Edit Master text styles</a:t>
            </a:r>
          </a:p>
        </p:txBody>
      </p:sp>
      <p:sp>
        <p:nvSpPr>
          <p:cNvPr id="10" name="Chart Placeholder 9">
            <a:extLst>
              <a:ext uri="{FF2B5EF4-FFF2-40B4-BE49-F238E27FC236}">
                <a16:creationId xmlns:a16="http://schemas.microsoft.com/office/drawing/2014/main" id="{8EFF319E-6DBC-44DF-A53F-FCD666A4AD0D}"/>
              </a:ext>
            </a:extLst>
          </p:cNvPr>
          <p:cNvSpPr>
            <a:spLocks noGrp="1"/>
          </p:cNvSpPr>
          <p:nvPr>
            <p:ph type="chart" sz="quarter" idx="17"/>
          </p:nvPr>
        </p:nvSpPr>
        <p:spPr>
          <a:xfrm>
            <a:off x="906463" y="1999130"/>
            <a:ext cx="4779962" cy="2411505"/>
          </a:xfrm>
          <a:solidFill>
            <a:schemeClr val="bg2">
              <a:lumMod val="20000"/>
              <a:lumOff val="80000"/>
            </a:schemeClr>
          </a:solidFill>
        </p:spPr>
        <p:txBody>
          <a:bodyPr rtlCol="0">
            <a:noAutofit/>
          </a:bodyPr>
          <a:lstStyle>
            <a:lvl1pPr marL="0" indent="0">
              <a:buNone/>
              <a:defRPr sz="1600"/>
            </a:lvl1pPr>
          </a:lstStyle>
          <a:p>
            <a:pPr lvl="0"/>
            <a:r>
              <a:rPr lang="en-US" noProof="0"/>
              <a:t>Click icon to add chart</a:t>
            </a:r>
            <a:endParaRPr lang="en-GB" noProof="0"/>
          </a:p>
        </p:txBody>
      </p:sp>
      <p:sp>
        <p:nvSpPr>
          <p:cNvPr id="13" name="Text Placeholder 9">
            <a:extLst>
              <a:ext uri="{FF2B5EF4-FFF2-40B4-BE49-F238E27FC236}">
                <a16:creationId xmlns:a16="http://schemas.microsoft.com/office/drawing/2014/main" id="{733755BA-71D4-4CBA-B704-A972C8D5EFBD}"/>
              </a:ext>
            </a:extLst>
          </p:cNvPr>
          <p:cNvSpPr>
            <a:spLocks noGrp="1"/>
          </p:cNvSpPr>
          <p:nvPr>
            <p:ph type="body" sz="quarter" idx="19"/>
          </p:nvPr>
        </p:nvSpPr>
        <p:spPr>
          <a:xfrm>
            <a:off x="906500" y="5753422"/>
            <a:ext cx="4780276" cy="167809"/>
          </a:xfrm>
        </p:spPr>
        <p:txBody>
          <a:bodyPr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lvl="0"/>
            <a:r>
              <a:rPr lang="en-US"/>
              <a:t>Edit Master text styles</a:t>
            </a:r>
          </a:p>
        </p:txBody>
      </p:sp>
      <p:sp>
        <p:nvSpPr>
          <p:cNvPr id="4" name="Text Placeholder 3">
            <a:extLst>
              <a:ext uri="{FF2B5EF4-FFF2-40B4-BE49-F238E27FC236}">
                <a16:creationId xmlns:a16="http://schemas.microsoft.com/office/drawing/2014/main" id="{D8486FD2-0742-409A-B501-45247128BE73}"/>
              </a:ext>
            </a:extLst>
          </p:cNvPr>
          <p:cNvSpPr>
            <a:spLocks noGrp="1"/>
          </p:cNvSpPr>
          <p:nvPr>
            <p:ph type="body" sz="quarter" idx="21"/>
          </p:nvPr>
        </p:nvSpPr>
        <p:spPr>
          <a:xfrm>
            <a:off x="906461" y="4544359"/>
            <a:ext cx="4779956" cy="1010462"/>
          </a:xfrm>
        </p:spPr>
        <p:txBody>
          <a:bodyPr/>
          <a:lstStyle>
            <a:lvl1pPr marL="134938" indent="-134938">
              <a:defRPr sz="1400"/>
            </a:lvl1pPr>
          </a:lstStyle>
          <a:p>
            <a:pPr lvl="0"/>
            <a:r>
              <a:rPr lang="en-US"/>
              <a:t>Edit Master text styles</a:t>
            </a:r>
          </a:p>
        </p:txBody>
      </p:sp>
      <p:sp>
        <p:nvSpPr>
          <p:cNvPr id="16" name="Title 1">
            <a:extLst>
              <a:ext uri="{FF2B5EF4-FFF2-40B4-BE49-F238E27FC236}">
                <a16:creationId xmlns:a16="http://schemas.microsoft.com/office/drawing/2014/main" id="{75C516CB-64FB-41AB-A15A-8D5426967D94}"/>
              </a:ext>
            </a:extLst>
          </p:cNvPr>
          <p:cNvSpPr>
            <a:spLocks noGrp="1"/>
          </p:cNvSpPr>
          <p:nvPr>
            <p:ph type="title"/>
          </p:nvPr>
        </p:nvSpPr>
        <p:spPr>
          <a:xfrm>
            <a:off x="906463" y="506192"/>
            <a:ext cx="10393362" cy="540000"/>
          </a:xfrm>
        </p:spPr>
        <p:txBody>
          <a:bodyPr/>
          <a:lstStyle>
            <a:lvl1pPr>
              <a:defRPr/>
            </a:lvl1pPr>
          </a:lstStyle>
          <a:p>
            <a:r>
              <a:rPr lang="en-US"/>
              <a:t>Click to edit Master title style</a:t>
            </a:r>
            <a:endParaRPr lang="en-GB"/>
          </a:p>
        </p:txBody>
      </p:sp>
      <p:sp>
        <p:nvSpPr>
          <p:cNvPr id="18" name="Text Placeholder 3">
            <a:extLst>
              <a:ext uri="{FF2B5EF4-FFF2-40B4-BE49-F238E27FC236}">
                <a16:creationId xmlns:a16="http://schemas.microsoft.com/office/drawing/2014/main" id="{EBC44855-F43B-49F1-B4CE-90A9B6FEC6D1}"/>
              </a:ext>
            </a:extLst>
          </p:cNvPr>
          <p:cNvSpPr>
            <a:spLocks noGrp="1"/>
          </p:cNvSpPr>
          <p:nvPr>
            <p:ph type="body" sz="quarter" idx="10"/>
          </p:nvPr>
        </p:nvSpPr>
        <p:spPr>
          <a:xfrm>
            <a:off x="906463" y="1155943"/>
            <a:ext cx="10393361" cy="267416"/>
          </a:xfrm>
        </p:spPr>
        <p:txBody>
          <a:bodyPr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lvl="0"/>
            <a:r>
              <a:rPr lang="en-US"/>
              <a:t>Edit Master text styles</a:t>
            </a:r>
          </a:p>
        </p:txBody>
      </p:sp>
      <p:sp>
        <p:nvSpPr>
          <p:cNvPr id="15" name="Text Placeholder 9">
            <a:extLst>
              <a:ext uri="{FF2B5EF4-FFF2-40B4-BE49-F238E27FC236}">
                <a16:creationId xmlns:a16="http://schemas.microsoft.com/office/drawing/2014/main" id="{54DABF8B-F946-4C2E-9403-3E1F24A49B0B}"/>
              </a:ext>
            </a:extLst>
          </p:cNvPr>
          <p:cNvSpPr>
            <a:spLocks noGrp="1"/>
          </p:cNvSpPr>
          <p:nvPr>
            <p:ph type="body" sz="quarter" idx="22"/>
          </p:nvPr>
        </p:nvSpPr>
        <p:spPr>
          <a:xfrm>
            <a:off x="6519900" y="1549660"/>
            <a:ext cx="4780276" cy="343161"/>
          </a:xfrm>
        </p:spPr>
        <p:txBody>
          <a:bodyPr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lvl="0"/>
            <a:r>
              <a:rPr lang="en-US"/>
              <a:t>Edit Master text styles</a:t>
            </a:r>
          </a:p>
        </p:txBody>
      </p:sp>
      <p:sp>
        <p:nvSpPr>
          <p:cNvPr id="17" name="Chart Placeholder 9">
            <a:extLst>
              <a:ext uri="{FF2B5EF4-FFF2-40B4-BE49-F238E27FC236}">
                <a16:creationId xmlns:a16="http://schemas.microsoft.com/office/drawing/2014/main" id="{8C992EB9-DF5A-4BEB-B9D4-5FF0902E7027}"/>
              </a:ext>
            </a:extLst>
          </p:cNvPr>
          <p:cNvSpPr>
            <a:spLocks noGrp="1"/>
          </p:cNvSpPr>
          <p:nvPr>
            <p:ph type="chart" sz="quarter" idx="23"/>
          </p:nvPr>
        </p:nvSpPr>
        <p:spPr>
          <a:xfrm>
            <a:off x="6519863" y="1999130"/>
            <a:ext cx="4779962" cy="2411505"/>
          </a:xfrm>
          <a:solidFill>
            <a:schemeClr val="bg2">
              <a:lumMod val="20000"/>
              <a:lumOff val="80000"/>
            </a:schemeClr>
          </a:solidFill>
        </p:spPr>
        <p:txBody>
          <a:bodyPr rtlCol="0">
            <a:noAutofit/>
          </a:bodyPr>
          <a:lstStyle>
            <a:lvl1pPr marL="0" indent="0">
              <a:buNone/>
              <a:defRPr sz="1600"/>
            </a:lvl1pPr>
          </a:lstStyle>
          <a:p>
            <a:pPr lvl="0"/>
            <a:r>
              <a:rPr lang="en-US" noProof="0"/>
              <a:t>Click icon to add chart</a:t>
            </a:r>
            <a:endParaRPr lang="en-GB" noProof="0"/>
          </a:p>
        </p:txBody>
      </p:sp>
      <p:sp>
        <p:nvSpPr>
          <p:cNvPr id="19" name="Text Placeholder 9">
            <a:extLst>
              <a:ext uri="{FF2B5EF4-FFF2-40B4-BE49-F238E27FC236}">
                <a16:creationId xmlns:a16="http://schemas.microsoft.com/office/drawing/2014/main" id="{D6062728-491B-4969-A0E0-7AAA0C942273}"/>
              </a:ext>
            </a:extLst>
          </p:cNvPr>
          <p:cNvSpPr>
            <a:spLocks noGrp="1"/>
          </p:cNvSpPr>
          <p:nvPr>
            <p:ph type="body" sz="quarter" idx="24"/>
          </p:nvPr>
        </p:nvSpPr>
        <p:spPr>
          <a:xfrm>
            <a:off x="6519900" y="5753422"/>
            <a:ext cx="4780276" cy="167809"/>
          </a:xfrm>
        </p:spPr>
        <p:txBody>
          <a:bodyPr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lvl="0"/>
            <a:r>
              <a:rPr lang="en-US"/>
              <a:t>Edit Master text styles</a:t>
            </a:r>
          </a:p>
        </p:txBody>
      </p:sp>
      <p:sp>
        <p:nvSpPr>
          <p:cNvPr id="20" name="Text Placeholder 3">
            <a:extLst>
              <a:ext uri="{FF2B5EF4-FFF2-40B4-BE49-F238E27FC236}">
                <a16:creationId xmlns:a16="http://schemas.microsoft.com/office/drawing/2014/main" id="{EBB02456-66F8-4E20-BD4D-D00758C8DAAF}"/>
              </a:ext>
            </a:extLst>
          </p:cNvPr>
          <p:cNvSpPr>
            <a:spLocks noGrp="1"/>
          </p:cNvSpPr>
          <p:nvPr>
            <p:ph type="body" sz="quarter" idx="25"/>
          </p:nvPr>
        </p:nvSpPr>
        <p:spPr>
          <a:xfrm>
            <a:off x="6519861" y="4544359"/>
            <a:ext cx="4779956" cy="1010462"/>
          </a:xfrm>
        </p:spPr>
        <p:txBody>
          <a:bodyPr/>
          <a:lstStyle>
            <a:lvl1pPr marL="134938" indent="-134938">
              <a:defRPr sz="1400"/>
            </a:lvl1pPr>
          </a:lstStyle>
          <a:p>
            <a:pPr lvl="0"/>
            <a:r>
              <a:rPr lang="en-US"/>
              <a:t>Edit Master text styles</a:t>
            </a:r>
          </a:p>
        </p:txBody>
      </p:sp>
    </p:spTree>
    <p:extLst>
      <p:ext uri="{BB962C8B-B14F-4D97-AF65-F5344CB8AC3E}">
        <p14:creationId xmlns:p14="http://schemas.microsoft.com/office/powerpoint/2010/main" val="1129276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text box &amp; graph with titl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p:nvPr>
        </p:nvSpPr>
        <p:spPr>
          <a:xfrm>
            <a:off x="906463" y="1559934"/>
            <a:ext cx="4784889" cy="343161"/>
          </a:xfrm>
        </p:spPr>
        <p:txBody>
          <a:bodyPr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lvl="0"/>
            <a:r>
              <a:rPr lang="en-US"/>
              <a:t>Edit Master text styles</a:t>
            </a:r>
          </a:p>
        </p:txBody>
      </p:sp>
      <p:sp>
        <p:nvSpPr>
          <p:cNvPr id="9" name="Text Placeholder 9">
            <a:extLst>
              <a:ext uri="{FF2B5EF4-FFF2-40B4-BE49-F238E27FC236}">
                <a16:creationId xmlns:a16="http://schemas.microsoft.com/office/drawing/2014/main" id="{1E8DC738-4037-4237-BAB7-86B39D39E3DB}"/>
              </a:ext>
            </a:extLst>
          </p:cNvPr>
          <p:cNvSpPr>
            <a:spLocks noGrp="1"/>
          </p:cNvSpPr>
          <p:nvPr>
            <p:ph type="body" sz="quarter" idx="16"/>
          </p:nvPr>
        </p:nvSpPr>
        <p:spPr>
          <a:xfrm>
            <a:off x="6358059" y="1559934"/>
            <a:ext cx="4942091" cy="343161"/>
          </a:xfrm>
        </p:spPr>
        <p:txBody>
          <a:bodyPr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lvl="0"/>
            <a:r>
              <a:rPr lang="en-US"/>
              <a:t>Edit Master text styles</a:t>
            </a:r>
          </a:p>
        </p:txBody>
      </p:sp>
      <p:sp>
        <p:nvSpPr>
          <p:cNvPr id="11" name="Chart Placeholder 9">
            <a:extLst>
              <a:ext uri="{FF2B5EF4-FFF2-40B4-BE49-F238E27FC236}">
                <a16:creationId xmlns:a16="http://schemas.microsoft.com/office/drawing/2014/main" id="{59693680-0040-4E91-884A-D427AF4875DC}"/>
              </a:ext>
            </a:extLst>
          </p:cNvPr>
          <p:cNvSpPr>
            <a:spLocks noGrp="1"/>
          </p:cNvSpPr>
          <p:nvPr>
            <p:ph type="chart" sz="quarter" idx="18"/>
          </p:nvPr>
        </p:nvSpPr>
        <p:spPr>
          <a:xfrm>
            <a:off x="6358059" y="1999130"/>
            <a:ext cx="4941766" cy="3579737"/>
          </a:xfrm>
          <a:solidFill>
            <a:schemeClr val="bg2">
              <a:lumMod val="20000"/>
              <a:lumOff val="80000"/>
            </a:schemeClr>
          </a:solidFill>
        </p:spPr>
        <p:txBody>
          <a:bodyPr rtlCol="0">
            <a:noAutofit/>
          </a:bodyPr>
          <a:lstStyle>
            <a:lvl1pPr marL="0" indent="0">
              <a:buNone/>
              <a:defRPr sz="1600"/>
            </a:lvl1pPr>
          </a:lstStyle>
          <a:p>
            <a:pPr lvl="0"/>
            <a:r>
              <a:rPr lang="en-US" noProof="0"/>
              <a:t>Click icon to add chart</a:t>
            </a:r>
            <a:endParaRPr lang="en-GB" noProof="0"/>
          </a:p>
        </p:txBody>
      </p:sp>
      <p:sp>
        <p:nvSpPr>
          <p:cNvPr id="14" name="Text Placeholder 9">
            <a:extLst>
              <a:ext uri="{FF2B5EF4-FFF2-40B4-BE49-F238E27FC236}">
                <a16:creationId xmlns:a16="http://schemas.microsoft.com/office/drawing/2014/main" id="{8F58ECE0-1B4F-46E5-BD09-716EBD33EB53}"/>
              </a:ext>
            </a:extLst>
          </p:cNvPr>
          <p:cNvSpPr>
            <a:spLocks noGrp="1"/>
          </p:cNvSpPr>
          <p:nvPr>
            <p:ph type="body" sz="quarter" idx="20"/>
          </p:nvPr>
        </p:nvSpPr>
        <p:spPr>
          <a:xfrm>
            <a:off x="6358059" y="5757371"/>
            <a:ext cx="4941766" cy="242103"/>
          </a:xfrm>
        </p:spPr>
        <p:txBody>
          <a:bodyPr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lvl="0"/>
            <a:r>
              <a:rPr lang="en-US"/>
              <a:t>Edit Master text styles</a:t>
            </a:r>
          </a:p>
        </p:txBody>
      </p:sp>
      <p:sp>
        <p:nvSpPr>
          <p:cNvPr id="12" name="Content Placeholder 4">
            <a:extLst>
              <a:ext uri="{FF2B5EF4-FFF2-40B4-BE49-F238E27FC236}">
                <a16:creationId xmlns:a16="http://schemas.microsoft.com/office/drawing/2014/main" id="{1A5B07B7-037F-468E-8448-5A29FA5C1783}"/>
              </a:ext>
            </a:extLst>
          </p:cNvPr>
          <p:cNvSpPr>
            <a:spLocks noGrp="1"/>
          </p:cNvSpPr>
          <p:nvPr>
            <p:ph sz="quarter" idx="11"/>
          </p:nvPr>
        </p:nvSpPr>
        <p:spPr>
          <a:xfrm>
            <a:off x="906464" y="1999130"/>
            <a:ext cx="4785420" cy="3858745"/>
          </a:xfrm>
        </p:spPr>
        <p:txBody>
          <a:bodyPr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1">
            <a:extLst>
              <a:ext uri="{FF2B5EF4-FFF2-40B4-BE49-F238E27FC236}">
                <a16:creationId xmlns:a16="http://schemas.microsoft.com/office/drawing/2014/main" id="{7EA24D25-6338-4D89-B23F-AFC937C38DBC}"/>
              </a:ext>
            </a:extLst>
          </p:cNvPr>
          <p:cNvSpPr>
            <a:spLocks noGrp="1"/>
          </p:cNvSpPr>
          <p:nvPr>
            <p:ph type="title"/>
          </p:nvPr>
        </p:nvSpPr>
        <p:spPr>
          <a:xfrm>
            <a:off x="906463" y="506192"/>
            <a:ext cx="10393362" cy="540000"/>
          </a:xfrm>
        </p:spPr>
        <p:txBody>
          <a:bodyPr/>
          <a:lstStyle>
            <a:lvl1pPr>
              <a:defRPr/>
            </a:lvl1pPr>
          </a:lstStyle>
          <a:p>
            <a:r>
              <a:rPr lang="en-US"/>
              <a:t>Click to edit Master title style</a:t>
            </a:r>
            <a:endParaRPr lang="en-GB"/>
          </a:p>
        </p:txBody>
      </p:sp>
      <p:sp>
        <p:nvSpPr>
          <p:cNvPr id="16" name="Text Placeholder 3">
            <a:extLst>
              <a:ext uri="{FF2B5EF4-FFF2-40B4-BE49-F238E27FC236}">
                <a16:creationId xmlns:a16="http://schemas.microsoft.com/office/drawing/2014/main" id="{F748BD08-B8C9-4550-A6AD-F538C91EF48E}"/>
              </a:ext>
            </a:extLst>
          </p:cNvPr>
          <p:cNvSpPr>
            <a:spLocks noGrp="1"/>
          </p:cNvSpPr>
          <p:nvPr>
            <p:ph type="body" sz="quarter" idx="10"/>
          </p:nvPr>
        </p:nvSpPr>
        <p:spPr>
          <a:xfrm>
            <a:off x="906463" y="1155943"/>
            <a:ext cx="10393361" cy="267416"/>
          </a:xfrm>
        </p:spPr>
        <p:txBody>
          <a:bodyPr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328075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text &amp; tabl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p:nvPr>
        </p:nvSpPr>
        <p:spPr>
          <a:xfrm>
            <a:off x="906463" y="1592263"/>
            <a:ext cx="2972202" cy="4265613"/>
          </a:xfrm>
        </p:spPr>
        <p:txBody>
          <a:bodyPr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able Placeholder 5">
            <a:extLst>
              <a:ext uri="{FF2B5EF4-FFF2-40B4-BE49-F238E27FC236}">
                <a16:creationId xmlns:a16="http://schemas.microsoft.com/office/drawing/2014/main" id="{801FAED1-3BDC-4517-B5E4-D412EC0FFF2A}"/>
              </a:ext>
            </a:extLst>
          </p:cNvPr>
          <p:cNvSpPr>
            <a:spLocks noGrp="1"/>
          </p:cNvSpPr>
          <p:nvPr>
            <p:ph type="tbl" sz="quarter" idx="12"/>
          </p:nvPr>
        </p:nvSpPr>
        <p:spPr>
          <a:xfrm>
            <a:off x="4178300" y="1592263"/>
            <a:ext cx="7121525" cy="4265613"/>
          </a:xfrm>
          <a:solidFill>
            <a:schemeClr val="bg2">
              <a:lumMod val="20000"/>
              <a:lumOff val="80000"/>
            </a:schemeClr>
          </a:solidFill>
        </p:spPr>
        <p:txBody>
          <a:bodyPr rtlCol="0">
            <a:noAutofit/>
          </a:bodyPr>
          <a:lstStyle>
            <a:lvl1pPr marL="0" indent="0">
              <a:buNone/>
              <a:defRPr sz="1600"/>
            </a:lvl1pPr>
          </a:lstStyle>
          <a:p>
            <a:pPr lvl="0"/>
            <a:r>
              <a:rPr lang="en-US" noProof="0"/>
              <a:t>Click icon to add table</a:t>
            </a:r>
            <a:endParaRPr lang="en-GB" noProof="0"/>
          </a:p>
        </p:txBody>
      </p:sp>
      <p:sp>
        <p:nvSpPr>
          <p:cNvPr id="8" name="Title 1">
            <a:extLst>
              <a:ext uri="{FF2B5EF4-FFF2-40B4-BE49-F238E27FC236}">
                <a16:creationId xmlns:a16="http://schemas.microsoft.com/office/drawing/2014/main" id="{A6B8A2C8-F818-400B-AA9D-F517A11CFB98}"/>
              </a:ext>
            </a:extLst>
          </p:cNvPr>
          <p:cNvSpPr>
            <a:spLocks noGrp="1"/>
          </p:cNvSpPr>
          <p:nvPr>
            <p:ph type="title"/>
          </p:nvPr>
        </p:nvSpPr>
        <p:spPr>
          <a:xfrm>
            <a:off x="906463" y="506192"/>
            <a:ext cx="10393362" cy="540000"/>
          </a:xfrm>
        </p:spPr>
        <p:txBody>
          <a:bodyPr/>
          <a:lstStyle>
            <a:lvl1pPr>
              <a:defRPr/>
            </a:lvl1pPr>
          </a:lstStyle>
          <a:p>
            <a:r>
              <a:rPr lang="en-US"/>
              <a:t>Click to edit Master title style</a:t>
            </a:r>
            <a:endParaRPr lang="en-GB"/>
          </a:p>
        </p:txBody>
      </p:sp>
      <p:sp>
        <p:nvSpPr>
          <p:cNvPr id="10" name="Text Placeholder 3">
            <a:extLst>
              <a:ext uri="{FF2B5EF4-FFF2-40B4-BE49-F238E27FC236}">
                <a16:creationId xmlns:a16="http://schemas.microsoft.com/office/drawing/2014/main" id="{F23AF189-54C8-4682-90AF-B2D0581D3682}"/>
              </a:ext>
            </a:extLst>
          </p:cNvPr>
          <p:cNvSpPr>
            <a:spLocks noGrp="1"/>
          </p:cNvSpPr>
          <p:nvPr>
            <p:ph type="body" sz="quarter" idx="10"/>
          </p:nvPr>
        </p:nvSpPr>
        <p:spPr>
          <a:xfrm>
            <a:off x="906463" y="1155943"/>
            <a:ext cx="10393361" cy="267416"/>
          </a:xfrm>
        </p:spPr>
        <p:txBody>
          <a:bodyPr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3782917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A19813-628E-4D7B-9FC5-0B7BDE265660}"/>
              </a:ext>
            </a:extLst>
          </p:cNvPr>
          <p:cNvSpPr/>
          <p:nvPr userDrawn="1"/>
        </p:nvSpPr>
        <p:spPr bwMode="gray">
          <a:xfrm>
            <a:off x="836613" y="630238"/>
            <a:ext cx="10518775" cy="8794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300"/>
              </a:spcBef>
              <a:spcAft>
                <a:spcPts val="0"/>
              </a:spcAft>
              <a:buFont typeface="Courier New" pitchFamily="49" charset="0"/>
              <a:buNone/>
              <a:defRPr/>
            </a:pPr>
            <a:endParaRPr lang="en-GB" sz="1600">
              <a:solidFill>
                <a:schemeClr val="bg1"/>
              </a:solidFill>
              <a:latin typeface="Brave Sans" panose="020B0504020101010102" pitchFamily="34" charset="0"/>
              <a:cs typeface="Brave Sans" panose="020B0504020101010102" pitchFamily="34" charset="0"/>
            </a:endParaRPr>
          </a:p>
        </p:txBody>
      </p:sp>
    </p:spTree>
    <p:extLst>
      <p:ext uri="{BB962C8B-B14F-4D97-AF65-F5344CB8AC3E}">
        <p14:creationId xmlns:p14="http://schemas.microsoft.com/office/powerpoint/2010/main" val="1500091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mp; tabl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801FAED1-3BDC-4517-B5E4-D412EC0FFF2A}"/>
              </a:ext>
            </a:extLst>
          </p:cNvPr>
          <p:cNvSpPr>
            <a:spLocks noGrp="1"/>
          </p:cNvSpPr>
          <p:nvPr>
            <p:ph type="tbl" sz="quarter" idx="12"/>
          </p:nvPr>
        </p:nvSpPr>
        <p:spPr>
          <a:xfrm>
            <a:off x="906462" y="1592263"/>
            <a:ext cx="10393361" cy="4265613"/>
          </a:xfrm>
          <a:solidFill>
            <a:schemeClr val="bg2">
              <a:lumMod val="20000"/>
              <a:lumOff val="80000"/>
            </a:schemeClr>
          </a:solidFill>
        </p:spPr>
        <p:txBody>
          <a:bodyPr rtlCol="0">
            <a:noAutofit/>
          </a:bodyPr>
          <a:lstStyle>
            <a:lvl1pPr marL="0" indent="0">
              <a:buNone/>
              <a:defRPr sz="1600"/>
            </a:lvl1pPr>
          </a:lstStyle>
          <a:p>
            <a:pPr lvl="0"/>
            <a:r>
              <a:rPr lang="en-US" noProof="0"/>
              <a:t>Click icon to add table</a:t>
            </a:r>
            <a:endParaRPr lang="en-GB" noProof="0"/>
          </a:p>
        </p:txBody>
      </p:sp>
      <p:sp>
        <p:nvSpPr>
          <p:cNvPr id="7" name="Title 1">
            <a:extLst>
              <a:ext uri="{FF2B5EF4-FFF2-40B4-BE49-F238E27FC236}">
                <a16:creationId xmlns:a16="http://schemas.microsoft.com/office/drawing/2014/main" id="{1C1F7C03-37EE-463A-A910-97529A017ED9}"/>
              </a:ext>
            </a:extLst>
          </p:cNvPr>
          <p:cNvSpPr>
            <a:spLocks noGrp="1"/>
          </p:cNvSpPr>
          <p:nvPr>
            <p:ph type="title"/>
          </p:nvPr>
        </p:nvSpPr>
        <p:spPr>
          <a:xfrm>
            <a:off x="906463" y="506192"/>
            <a:ext cx="10393362" cy="540000"/>
          </a:xfrm>
        </p:spPr>
        <p:txBody>
          <a:bodyPr/>
          <a:lstStyle>
            <a:lvl1pPr>
              <a:defRPr/>
            </a:lvl1pPr>
          </a:lstStyle>
          <a:p>
            <a:r>
              <a:rPr lang="en-US"/>
              <a:t>Click to edit Master title style</a:t>
            </a:r>
            <a:endParaRPr lang="en-GB"/>
          </a:p>
        </p:txBody>
      </p:sp>
      <p:sp>
        <p:nvSpPr>
          <p:cNvPr id="9" name="Text Placeholder 3">
            <a:extLst>
              <a:ext uri="{FF2B5EF4-FFF2-40B4-BE49-F238E27FC236}">
                <a16:creationId xmlns:a16="http://schemas.microsoft.com/office/drawing/2014/main" id="{D68EE590-3ED0-4815-8767-B8E90785ACD9}"/>
              </a:ext>
            </a:extLst>
          </p:cNvPr>
          <p:cNvSpPr>
            <a:spLocks noGrp="1"/>
          </p:cNvSpPr>
          <p:nvPr>
            <p:ph type="body" sz="quarter" idx="10"/>
          </p:nvPr>
        </p:nvSpPr>
        <p:spPr>
          <a:xfrm>
            <a:off x="906463" y="1155943"/>
            <a:ext cx="10393361" cy="267416"/>
          </a:xfrm>
        </p:spPr>
        <p:txBody>
          <a:bodyPr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1075443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pic with caption">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p:nvPr>
        </p:nvSpPr>
        <p:spPr>
          <a:xfrm>
            <a:off x="906463" y="1592263"/>
            <a:ext cx="10393362" cy="4265611"/>
          </a:xfrm>
          <a:solidFill>
            <a:schemeClr val="bg2">
              <a:lumMod val="95000"/>
            </a:schemeClr>
          </a:solidFill>
        </p:spPr>
        <p:txBody>
          <a:bodyPr rtlCol="0">
            <a:noAutofit/>
          </a:bodyPr>
          <a:lstStyle>
            <a:lvl1pPr marL="0" indent="0">
              <a:buFont typeface="Arial" panose="020B0604020202020204" pitchFamily="34" charset="0"/>
              <a:buNone/>
              <a:defRPr sz="1600">
                <a:solidFill>
                  <a:schemeClr val="bg1"/>
                </a:solidFill>
              </a:defRPr>
            </a:lvl1pPr>
          </a:lstStyle>
          <a:p>
            <a:pPr lvl="0"/>
            <a:r>
              <a:rPr lang="en-US" noProof="0"/>
              <a:t>Click icon to add picture</a:t>
            </a:r>
            <a:endParaRPr lang="en-GB" noProof="0"/>
          </a:p>
        </p:txBody>
      </p:sp>
      <p:sp>
        <p:nvSpPr>
          <p:cNvPr id="10" name="Text Placeholder 9">
            <a:extLst>
              <a:ext uri="{FF2B5EF4-FFF2-40B4-BE49-F238E27FC236}">
                <a16:creationId xmlns:a16="http://schemas.microsoft.com/office/drawing/2014/main" id="{75C1C585-F7B3-47D7-9F59-BA03B794FAAB}"/>
              </a:ext>
            </a:extLst>
          </p:cNvPr>
          <p:cNvSpPr>
            <a:spLocks noGrp="1"/>
          </p:cNvSpPr>
          <p:nvPr>
            <p:ph type="body" sz="quarter" idx="13"/>
          </p:nvPr>
        </p:nvSpPr>
        <p:spPr>
          <a:xfrm>
            <a:off x="906463" y="5512279"/>
            <a:ext cx="10393362"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6" name="Title 1">
            <a:extLst>
              <a:ext uri="{FF2B5EF4-FFF2-40B4-BE49-F238E27FC236}">
                <a16:creationId xmlns:a16="http://schemas.microsoft.com/office/drawing/2014/main" id="{03D6CAE8-AF90-41F4-8F55-C162F3533105}"/>
              </a:ext>
            </a:extLst>
          </p:cNvPr>
          <p:cNvSpPr>
            <a:spLocks noGrp="1"/>
          </p:cNvSpPr>
          <p:nvPr>
            <p:ph type="title"/>
          </p:nvPr>
        </p:nvSpPr>
        <p:spPr>
          <a:xfrm>
            <a:off x="906463" y="506192"/>
            <a:ext cx="10393362" cy="540000"/>
          </a:xfrm>
        </p:spPr>
        <p:txBody>
          <a:bodyPr/>
          <a:lstStyle>
            <a:lvl1pPr>
              <a:defRPr/>
            </a:lvl1pPr>
          </a:lstStyle>
          <a:p>
            <a:r>
              <a:rPr lang="en-US"/>
              <a:t>Click to edit Master title style</a:t>
            </a:r>
            <a:endParaRPr lang="en-GB"/>
          </a:p>
        </p:txBody>
      </p:sp>
      <p:sp>
        <p:nvSpPr>
          <p:cNvPr id="7" name="Text Placeholder 3">
            <a:extLst>
              <a:ext uri="{FF2B5EF4-FFF2-40B4-BE49-F238E27FC236}">
                <a16:creationId xmlns:a16="http://schemas.microsoft.com/office/drawing/2014/main" id="{74F0A3C8-9D3E-47D2-A073-0C96B56AC2CE}"/>
              </a:ext>
            </a:extLst>
          </p:cNvPr>
          <p:cNvSpPr>
            <a:spLocks noGrp="1"/>
          </p:cNvSpPr>
          <p:nvPr>
            <p:ph type="body" sz="quarter" idx="10"/>
          </p:nvPr>
        </p:nvSpPr>
        <p:spPr>
          <a:xfrm>
            <a:off x="906463" y="1155943"/>
            <a:ext cx="10393361" cy="267416"/>
          </a:xfrm>
        </p:spPr>
        <p:txBody>
          <a:bodyPr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4236251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4 pics with caption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p:nvPr>
        </p:nvSpPr>
        <p:spPr>
          <a:xfrm>
            <a:off x="906462" y="1607247"/>
            <a:ext cx="3172377" cy="1963969"/>
          </a:xfrm>
          <a:solidFill>
            <a:schemeClr val="bg2">
              <a:lumMod val="95000"/>
            </a:schemeClr>
          </a:solidFill>
        </p:spPr>
        <p:txBody>
          <a:bodyPr rtlCol="0">
            <a:noAutofit/>
          </a:bodyPr>
          <a:lstStyle>
            <a:lvl1pPr marL="0" indent="0">
              <a:buFont typeface="Arial" panose="020B0604020202020204" pitchFamily="34" charset="0"/>
              <a:buNone/>
              <a:defRPr sz="1600">
                <a:solidFill>
                  <a:schemeClr val="bg1"/>
                </a:solidFill>
              </a:defRPr>
            </a:lvl1pPr>
          </a:lstStyle>
          <a:p>
            <a:pPr lvl="0"/>
            <a:r>
              <a:rPr lang="en-US" noProof="0"/>
              <a:t>Click icon to add picture</a:t>
            </a:r>
            <a:endParaRPr lang="en-GB" noProof="0"/>
          </a:p>
        </p:txBody>
      </p:sp>
      <p:sp>
        <p:nvSpPr>
          <p:cNvPr id="18" name="Text Placeholder 9">
            <a:extLst>
              <a:ext uri="{FF2B5EF4-FFF2-40B4-BE49-F238E27FC236}">
                <a16:creationId xmlns:a16="http://schemas.microsoft.com/office/drawing/2014/main" id="{B2272C8A-2075-4FD0-8954-8369EB1314B7}"/>
              </a:ext>
            </a:extLst>
          </p:cNvPr>
          <p:cNvSpPr>
            <a:spLocks noGrp="1"/>
          </p:cNvSpPr>
          <p:nvPr>
            <p:ph type="body" sz="quarter" idx="20"/>
          </p:nvPr>
        </p:nvSpPr>
        <p:spPr>
          <a:xfrm>
            <a:off x="906462" y="3225621"/>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19" name="Picture Placeholder 7">
            <a:extLst>
              <a:ext uri="{FF2B5EF4-FFF2-40B4-BE49-F238E27FC236}">
                <a16:creationId xmlns:a16="http://schemas.microsoft.com/office/drawing/2014/main" id="{9F834D9C-3B92-4F61-A784-44587D75D7FE}"/>
              </a:ext>
            </a:extLst>
          </p:cNvPr>
          <p:cNvSpPr>
            <a:spLocks noGrp="1"/>
          </p:cNvSpPr>
          <p:nvPr>
            <p:ph type="pic" sz="quarter" idx="21"/>
          </p:nvPr>
        </p:nvSpPr>
        <p:spPr>
          <a:xfrm>
            <a:off x="906462" y="3904179"/>
            <a:ext cx="3172377" cy="1963969"/>
          </a:xfrm>
          <a:solidFill>
            <a:schemeClr val="bg2">
              <a:lumMod val="95000"/>
            </a:schemeClr>
          </a:solidFill>
        </p:spPr>
        <p:txBody>
          <a:bodyPr rtlCol="0">
            <a:noAutofit/>
          </a:bodyPr>
          <a:lstStyle>
            <a:lvl1pPr marL="0" indent="0">
              <a:buFont typeface="Arial" panose="020B0604020202020204" pitchFamily="34" charset="0"/>
              <a:buNone/>
              <a:defRPr sz="1600">
                <a:solidFill>
                  <a:schemeClr val="bg1"/>
                </a:solidFill>
              </a:defRPr>
            </a:lvl1pPr>
          </a:lstStyle>
          <a:p>
            <a:pPr lvl="0"/>
            <a:r>
              <a:rPr lang="en-US" noProof="0"/>
              <a:t>Click icon to add picture</a:t>
            </a:r>
            <a:endParaRPr lang="en-GB" noProof="0"/>
          </a:p>
        </p:txBody>
      </p:sp>
      <p:sp>
        <p:nvSpPr>
          <p:cNvPr id="20" name="Text Placeholder 9">
            <a:extLst>
              <a:ext uri="{FF2B5EF4-FFF2-40B4-BE49-F238E27FC236}">
                <a16:creationId xmlns:a16="http://schemas.microsoft.com/office/drawing/2014/main" id="{B2805005-9CB6-4A6C-BA20-589CDE8E3CA1}"/>
              </a:ext>
            </a:extLst>
          </p:cNvPr>
          <p:cNvSpPr>
            <a:spLocks noGrp="1"/>
          </p:cNvSpPr>
          <p:nvPr>
            <p:ph type="body" sz="quarter" idx="22"/>
          </p:nvPr>
        </p:nvSpPr>
        <p:spPr>
          <a:xfrm>
            <a:off x="906462" y="5522553"/>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26" name="Title 1">
            <a:extLst>
              <a:ext uri="{FF2B5EF4-FFF2-40B4-BE49-F238E27FC236}">
                <a16:creationId xmlns:a16="http://schemas.microsoft.com/office/drawing/2014/main" id="{57222905-2F14-47F1-99A6-06773954A799}"/>
              </a:ext>
            </a:extLst>
          </p:cNvPr>
          <p:cNvSpPr>
            <a:spLocks noGrp="1"/>
          </p:cNvSpPr>
          <p:nvPr>
            <p:ph type="title"/>
          </p:nvPr>
        </p:nvSpPr>
        <p:spPr>
          <a:xfrm>
            <a:off x="906463" y="506192"/>
            <a:ext cx="10393362" cy="540000"/>
          </a:xfrm>
        </p:spPr>
        <p:txBody>
          <a:bodyPr/>
          <a:lstStyle>
            <a:lvl1pPr>
              <a:defRPr/>
            </a:lvl1pPr>
          </a:lstStyle>
          <a:p>
            <a:r>
              <a:rPr lang="en-US"/>
              <a:t>Click to edit Master title style</a:t>
            </a:r>
            <a:endParaRPr lang="en-GB"/>
          </a:p>
        </p:txBody>
      </p:sp>
      <p:sp>
        <p:nvSpPr>
          <p:cNvPr id="32" name="Text Placeholder 3">
            <a:extLst>
              <a:ext uri="{FF2B5EF4-FFF2-40B4-BE49-F238E27FC236}">
                <a16:creationId xmlns:a16="http://schemas.microsoft.com/office/drawing/2014/main" id="{C47EC3CE-08E6-4FE7-B0D7-2DA955BF82A9}"/>
              </a:ext>
            </a:extLst>
          </p:cNvPr>
          <p:cNvSpPr>
            <a:spLocks noGrp="1"/>
          </p:cNvSpPr>
          <p:nvPr>
            <p:ph type="body" sz="quarter" idx="10"/>
          </p:nvPr>
        </p:nvSpPr>
        <p:spPr>
          <a:xfrm>
            <a:off x="906463" y="1155943"/>
            <a:ext cx="10393361" cy="267416"/>
          </a:xfrm>
        </p:spPr>
        <p:txBody>
          <a:bodyPr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lvl="0"/>
            <a:r>
              <a:rPr lang="en-US"/>
              <a:t>Edit Master text styles</a:t>
            </a:r>
          </a:p>
        </p:txBody>
      </p:sp>
      <p:sp>
        <p:nvSpPr>
          <p:cNvPr id="28" name="Picture Placeholder 7">
            <a:extLst>
              <a:ext uri="{FF2B5EF4-FFF2-40B4-BE49-F238E27FC236}">
                <a16:creationId xmlns:a16="http://schemas.microsoft.com/office/drawing/2014/main" id="{0FCE2297-5715-415F-989A-21C43C6BE274}"/>
              </a:ext>
            </a:extLst>
          </p:cNvPr>
          <p:cNvSpPr>
            <a:spLocks noGrp="1"/>
          </p:cNvSpPr>
          <p:nvPr>
            <p:ph type="pic" sz="quarter" idx="23"/>
          </p:nvPr>
        </p:nvSpPr>
        <p:spPr>
          <a:xfrm>
            <a:off x="8127448" y="1607247"/>
            <a:ext cx="3172377" cy="1963969"/>
          </a:xfrm>
          <a:solidFill>
            <a:schemeClr val="bg2">
              <a:lumMod val="95000"/>
            </a:schemeClr>
          </a:solidFill>
        </p:spPr>
        <p:txBody>
          <a:bodyPr rtlCol="0">
            <a:noAutofit/>
          </a:bodyPr>
          <a:lstStyle>
            <a:lvl1pPr marL="0" indent="0">
              <a:buFont typeface="Arial" panose="020B0604020202020204" pitchFamily="34" charset="0"/>
              <a:buNone/>
              <a:defRPr sz="1600">
                <a:solidFill>
                  <a:schemeClr val="bg1"/>
                </a:solidFill>
              </a:defRPr>
            </a:lvl1pPr>
          </a:lstStyle>
          <a:p>
            <a:pPr lvl="0"/>
            <a:r>
              <a:rPr lang="en-US" noProof="0"/>
              <a:t>Click icon to add picture</a:t>
            </a:r>
            <a:endParaRPr lang="en-GB" noProof="0"/>
          </a:p>
        </p:txBody>
      </p:sp>
      <p:sp>
        <p:nvSpPr>
          <p:cNvPr id="29" name="Text Placeholder 9">
            <a:extLst>
              <a:ext uri="{FF2B5EF4-FFF2-40B4-BE49-F238E27FC236}">
                <a16:creationId xmlns:a16="http://schemas.microsoft.com/office/drawing/2014/main" id="{B401E369-C630-4F33-93FD-AAB7B5C4E592}"/>
              </a:ext>
            </a:extLst>
          </p:cNvPr>
          <p:cNvSpPr>
            <a:spLocks noGrp="1"/>
          </p:cNvSpPr>
          <p:nvPr>
            <p:ph type="body" sz="quarter" idx="24"/>
          </p:nvPr>
        </p:nvSpPr>
        <p:spPr>
          <a:xfrm>
            <a:off x="8127448" y="3225621"/>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30" name="Picture Placeholder 7">
            <a:extLst>
              <a:ext uri="{FF2B5EF4-FFF2-40B4-BE49-F238E27FC236}">
                <a16:creationId xmlns:a16="http://schemas.microsoft.com/office/drawing/2014/main" id="{69DA894B-3A77-4039-9E06-5D4A4CBB34E4}"/>
              </a:ext>
            </a:extLst>
          </p:cNvPr>
          <p:cNvSpPr>
            <a:spLocks noGrp="1"/>
          </p:cNvSpPr>
          <p:nvPr>
            <p:ph type="pic" sz="quarter" idx="25"/>
          </p:nvPr>
        </p:nvSpPr>
        <p:spPr>
          <a:xfrm>
            <a:off x="8127448" y="3904179"/>
            <a:ext cx="3172377" cy="1963969"/>
          </a:xfrm>
          <a:solidFill>
            <a:schemeClr val="bg2">
              <a:lumMod val="95000"/>
            </a:schemeClr>
          </a:solidFill>
        </p:spPr>
        <p:txBody>
          <a:bodyPr rtlCol="0">
            <a:noAutofit/>
          </a:bodyPr>
          <a:lstStyle>
            <a:lvl1pPr marL="0" indent="0">
              <a:buFont typeface="Arial" panose="020B0604020202020204" pitchFamily="34" charset="0"/>
              <a:buNone/>
              <a:defRPr sz="1600">
                <a:solidFill>
                  <a:schemeClr val="bg1"/>
                </a:solidFill>
              </a:defRPr>
            </a:lvl1pPr>
          </a:lstStyle>
          <a:p>
            <a:pPr lvl="0"/>
            <a:r>
              <a:rPr lang="en-US" noProof="0"/>
              <a:t>Click icon to add picture</a:t>
            </a:r>
            <a:endParaRPr lang="en-GB" noProof="0"/>
          </a:p>
        </p:txBody>
      </p:sp>
      <p:sp>
        <p:nvSpPr>
          <p:cNvPr id="31" name="Text Placeholder 9">
            <a:extLst>
              <a:ext uri="{FF2B5EF4-FFF2-40B4-BE49-F238E27FC236}">
                <a16:creationId xmlns:a16="http://schemas.microsoft.com/office/drawing/2014/main" id="{26A699C0-3C99-4CC4-9299-A29775AE0EB8}"/>
              </a:ext>
            </a:extLst>
          </p:cNvPr>
          <p:cNvSpPr>
            <a:spLocks noGrp="1"/>
          </p:cNvSpPr>
          <p:nvPr>
            <p:ph type="body" sz="quarter" idx="26"/>
          </p:nvPr>
        </p:nvSpPr>
        <p:spPr>
          <a:xfrm>
            <a:off x="8127448" y="5522553"/>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33" name="Picture Placeholder 7">
            <a:extLst>
              <a:ext uri="{FF2B5EF4-FFF2-40B4-BE49-F238E27FC236}">
                <a16:creationId xmlns:a16="http://schemas.microsoft.com/office/drawing/2014/main" id="{329FCA89-66DA-4EEB-86AB-16E34D113A5B}"/>
              </a:ext>
            </a:extLst>
          </p:cNvPr>
          <p:cNvSpPr>
            <a:spLocks noGrp="1"/>
          </p:cNvSpPr>
          <p:nvPr>
            <p:ph type="pic" sz="quarter" idx="27"/>
          </p:nvPr>
        </p:nvSpPr>
        <p:spPr>
          <a:xfrm>
            <a:off x="4516955" y="1607247"/>
            <a:ext cx="3172377" cy="1963969"/>
          </a:xfrm>
          <a:solidFill>
            <a:schemeClr val="bg2">
              <a:lumMod val="95000"/>
            </a:schemeClr>
          </a:solidFill>
        </p:spPr>
        <p:txBody>
          <a:bodyPr rtlCol="0">
            <a:noAutofit/>
          </a:bodyPr>
          <a:lstStyle>
            <a:lvl1pPr marL="0" indent="0">
              <a:buFont typeface="Arial" panose="020B0604020202020204" pitchFamily="34" charset="0"/>
              <a:buNone/>
              <a:defRPr sz="1600">
                <a:solidFill>
                  <a:schemeClr val="bg1"/>
                </a:solidFill>
              </a:defRPr>
            </a:lvl1pPr>
          </a:lstStyle>
          <a:p>
            <a:pPr lvl="0"/>
            <a:r>
              <a:rPr lang="en-US" noProof="0"/>
              <a:t>Click icon to add picture</a:t>
            </a:r>
            <a:endParaRPr lang="en-GB" noProof="0"/>
          </a:p>
        </p:txBody>
      </p:sp>
      <p:sp>
        <p:nvSpPr>
          <p:cNvPr id="34" name="Text Placeholder 9">
            <a:extLst>
              <a:ext uri="{FF2B5EF4-FFF2-40B4-BE49-F238E27FC236}">
                <a16:creationId xmlns:a16="http://schemas.microsoft.com/office/drawing/2014/main" id="{12CF2E81-D19B-4BB4-A530-673FE1E269F8}"/>
              </a:ext>
            </a:extLst>
          </p:cNvPr>
          <p:cNvSpPr>
            <a:spLocks noGrp="1"/>
          </p:cNvSpPr>
          <p:nvPr>
            <p:ph type="body" sz="quarter" idx="28"/>
          </p:nvPr>
        </p:nvSpPr>
        <p:spPr>
          <a:xfrm>
            <a:off x="4516955" y="3225621"/>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35" name="Picture Placeholder 7">
            <a:extLst>
              <a:ext uri="{FF2B5EF4-FFF2-40B4-BE49-F238E27FC236}">
                <a16:creationId xmlns:a16="http://schemas.microsoft.com/office/drawing/2014/main" id="{C93E7E5B-1799-4786-9F38-E2433E4574E6}"/>
              </a:ext>
            </a:extLst>
          </p:cNvPr>
          <p:cNvSpPr>
            <a:spLocks noGrp="1"/>
          </p:cNvSpPr>
          <p:nvPr>
            <p:ph type="pic" sz="quarter" idx="29"/>
          </p:nvPr>
        </p:nvSpPr>
        <p:spPr>
          <a:xfrm>
            <a:off x="4516955" y="3904179"/>
            <a:ext cx="3172377" cy="1963969"/>
          </a:xfrm>
          <a:solidFill>
            <a:schemeClr val="bg2">
              <a:lumMod val="95000"/>
            </a:schemeClr>
          </a:solidFill>
        </p:spPr>
        <p:txBody>
          <a:bodyPr rtlCol="0">
            <a:noAutofit/>
          </a:bodyPr>
          <a:lstStyle>
            <a:lvl1pPr marL="0" indent="0">
              <a:buFont typeface="Arial" panose="020B0604020202020204" pitchFamily="34" charset="0"/>
              <a:buNone/>
              <a:defRPr sz="1600">
                <a:solidFill>
                  <a:schemeClr val="bg1"/>
                </a:solidFill>
              </a:defRPr>
            </a:lvl1pPr>
          </a:lstStyle>
          <a:p>
            <a:pPr lvl="0"/>
            <a:r>
              <a:rPr lang="en-US" noProof="0"/>
              <a:t>Click icon to add picture</a:t>
            </a:r>
            <a:endParaRPr lang="en-GB" noProof="0"/>
          </a:p>
        </p:txBody>
      </p:sp>
      <p:sp>
        <p:nvSpPr>
          <p:cNvPr id="36" name="Text Placeholder 9">
            <a:extLst>
              <a:ext uri="{FF2B5EF4-FFF2-40B4-BE49-F238E27FC236}">
                <a16:creationId xmlns:a16="http://schemas.microsoft.com/office/drawing/2014/main" id="{184DF83C-1D00-4A59-9CB9-73A98001C2EA}"/>
              </a:ext>
            </a:extLst>
          </p:cNvPr>
          <p:cNvSpPr>
            <a:spLocks noGrp="1"/>
          </p:cNvSpPr>
          <p:nvPr>
            <p:ph type="body" sz="quarter" idx="30"/>
          </p:nvPr>
        </p:nvSpPr>
        <p:spPr>
          <a:xfrm>
            <a:off x="4516955" y="5522553"/>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1448847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mp; pic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D6CAE8-AF90-41F4-8F55-C162F3533105}"/>
              </a:ext>
            </a:extLst>
          </p:cNvPr>
          <p:cNvSpPr>
            <a:spLocks noGrp="1"/>
          </p:cNvSpPr>
          <p:nvPr>
            <p:ph type="title"/>
          </p:nvPr>
        </p:nvSpPr>
        <p:spPr>
          <a:xfrm>
            <a:off x="906463" y="506192"/>
            <a:ext cx="10393362" cy="540000"/>
          </a:xfrm>
        </p:spPr>
        <p:txBody>
          <a:bodyPr/>
          <a:lstStyle>
            <a:lvl1pPr>
              <a:defRPr/>
            </a:lvl1pPr>
          </a:lstStyle>
          <a:p>
            <a:r>
              <a:rPr lang="en-US"/>
              <a:t>Click to edit Master title style</a:t>
            </a:r>
            <a:endParaRPr lang="en-GB"/>
          </a:p>
        </p:txBody>
      </p:sp>
      <p:sp>
        <p:nvSpPr>
          <p:cNvPr id="7" name="Text Placeholder 3">
            <a:extLst>
              <a:ext uri="{FF2B5EF4-FFF2-40B4-BE49-F238E27FC236}">
                <a16:creationId xmlns:a16="http://schemas.microsoft.com/office/drawing/2014/main" id="{74F0A3C8-9D3E-47D2-A073-0C96B56AC2CE}"/>
              </a:ext>
            </a:extLst>
          </p:cNvPr>
          <p:cNvSpPr>
            <a:spLocks noGrp="1"/>
          </p:cNvSpPr>
          <p:nvPr>
            <p:ph type="body" sz="quarter" idx="10"/>
          </p:nvPr>
        </p:nvSpPr>
        <p:spPr>
          <a:xfrm>
            <a:off x="906463" y="1155943"/>
            <a:ext cx="10393361" cy="267416"/>
          </a:xfrm>
        </p:spPr>
        <p:txBody>
          <a:bodyPr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lvl="0"/>
            <a:r>
              <a:rPr lang="en-US"/>
              <a:t>Edit Master text styles</a:t>
            </a:r>
          </a:p>
        </p:txBody>
      </p:sp>
      <p:sp>
        <p:nvSpPr>
          <p:cNvPr id="15" name="Picture Placeholder 7">
            <a:extLst>
              <a:ext uri="{FF2B5EF4-FFF2-40B4-BE49-F238E27FC236}">
                <a16:creationId xmlns:a16="http://schemas.microsoft.com/office/drawing/2014/main" id="{1F4F3F20-82EB-4BBF-80E7-89336978D519}"/>
              </a:ext>
            </a:extLst>
          </p:cNvPr>
          <p:cNvSpPr>
            <a:spLocks noGrp="1"/>
          </p:cNvSpPr>
          <p:nvPr>
            <p:ph type="pic" sz="quarter" idx="12"/>
          </p:nvPr>
        </p:nvSpPr>
        <p:spPr>
          <a:xfrm>
            <a:off x="906463" y="1592263"/>
            <a:ext cx="2463461" cy="2096159"/>
          </a:xfrm>
          <a:solidFill>
            <a:schemeClr val="bg2">
              <a:lumMod val="95000"/>
            </a:schemeClr>
          </a:solidFill>
        </p:spPr>
        <p:txBody>
          <a:bodyPr rtlCol="0">
            <a:noAutofit/>
          </a:bodyPr>
          <a:lstStyle>
            <a:lvl1pPr marL="0" indent="0">
              <a:buFont typeface="Arial" panose="020B0604020202020204" pitchFamily="34" charset="0"/>
              <a:buNone/>
              <a:defRPr sz="1600">
                <a:solidFill>
                  <a:schemeClr val="bg1"/>
                </a:solidFill>
              </a:defRPr>
            </a:lvl1pPr>
          </a:lstStyle>
          <a:p>
            <a:pPr lvl="0"/>
            <a:r>
              <a:rPr lang="en-US" noProof="0"/>
              <a:t>Click icon to add picture</a:t>
            </a:r>
            <a:endParaRPr lang="en-GB" noProof="0"/>
          </a:p>
        </p:txBody>
      </p:sp>
      <p:sp>
        <p:nvSpPr>
          <p:cNvPr id="16" name="Text Placeholder 9">
            <a:extLst>
              <a:ext uri="{FF2B5EF4-FFF2-40B4-BE49-F238E27FC236}">
                <a16:creationId xmlns:a16="http://schemas.microsoft.com/office/drawing/2014/main" id="{6211F088-6EBE-48DF-BF0B-4829481D56EC}"/>
              </a:ext>
            </a:extLst>
          </p:cNvPr>
          <p:cNvSpPr>
            <a:spLocks noGrp="1"/>
          </p:cNvSpPr>
          <p:nvPr>
            <p:ph type="body" sz="quarter" idx="13"/>
          </p:nvPr>
        </p:nvSpPr>
        <p:spPr>
          <a:xfrm>
            <a:off x="906463" y="3683973"/>
            <a:ext cx="2462109" cy="898302"/>
          </a:xfrm>
          <a:solidFill>
            <a:srgbClr val="4D4D4D"/>
          </a:solidFill>
        </p:spPr>
        <p:txBody>
          <a:bodyPr lIns="108000" tIns="108000" rIns="108000" bIns="108000"/>
          <a:lstStyle>
            <a:lvl1pPr marL="0" indent="0">
              <a:buNone/>
              <a:defRPr sz="900" b="1" i="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17" name="Text Placeholder 4">
            <a:extLst>
              <a:ext uri="{FF2B5EF4-FFF2-40B4-BE49-F238E27FC236}">
                <a16:creationId xmlns:a16="http://schemas.microsoft.com/office/drawing/2014/main" id="{C5E10A17-9825-4163-81DF-4DDE28D255D0}"/>
              </a:ext>
            </a:extLst>
          </p:cNvPr>
          <p:cNvSpPr>
            <a:spLocks noGrp="1"/>
          </p:cNvSpPr>
          <p:nvPr>
            <p:ph type="body" sz="quarter" idx="31"/>
          </p:nvPr>
        </p:nvSpPr>
        <p:spPr>
          <a:xfrm>
            <a:off x="3708971" y="1592262"/>
            <a:ext cx="7576566" cy="4265613"/>
          </a:xfrm>
        </p:spPr>
        <p:txBody>
          <a:bodyPr rtlCol="0">
            <a:noAutofit/>
          </a:bodyPr>
          <a:lstStyle>
            <a:lvl1pPr>
              <a:defRPr lang="en-US" sz="1600" dirty="0" smtClean="0"/>
            </a:lvl1pPr>
            <a:lvl2pPr>
              <a:defRPr lang="en-US" sz="1600" dirty="0" smtClean="0"/>
            </a:lvl2pPr>
            <a:lvl3pPr>
              <a:defRPr lang="en-GB" sz="1600" dirty="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36625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mp; pic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D6CAE8-AF90-41F4-8F55-C162F3533105}"/>
              </a:ext>
            </a:extLst>
          </p:cNvPr>
          <p:cNvSpPr>
            <a:spLocks noGrp="1"/>
          </p:cNvSpPr>
          <p:nvPr>
            <p:ph type="title"/>
          </p:nvPr>
        </p:nvSpPr>
        <p:spPr>
          <a:xfrm>
            <a:off x="906463" y="506192"/>
            <a:ext cx="10393362" cy="540000"/>
          </a:xfrm>
        </p:spPr>
        <p:txBody>
          <a:bodyPr/>
          <a:lstStyle>
            <a:lvl1pPr>
              <a:defRPr/>
            </a:lvl1pPr>
          </a:lstStyle>
          <a:p>
            <a:r>
              <a:rPr lang="en-US"/>
              <a:t>Click to edit Master title style</a:t>
            </a:r>
            <a:endParaRPr lang="en-GB"/>
          </a:p>
        </p:txBody>
      </p:sp>
      <p:sp>
        <p:nvSpPr>
          <p:cNvPr id="7" name="Text Placeholder 3">
            <a:extLst>
              <a:ext uri="{FF2B5EF4-FFF2-40B4-BE49-F238E27FC236}">
                <a16:creationId xmlns:a16="http://schemas.microsoft.com/office/drawing/2014/main" id="{74F0A3C8-9D3E-47D2-A073-0C96B56AC2CE}"/>
              </a:ext>
            </a:extLst>
          </p:cNvPr>
          <p:cNvSpPr>
            <a:spLocks noGrp="1"/>
          </p:cNvSpPr>
          <p:nvPr>
            <p:ph type="body" sz="quarter" idx="10"/>
          </p:nvPr>
        </p:nvSpPr>
        <p:spPr>
          <a:xfrm>
            <a:off x="906463" y="1155943"/>
            <a:ext cx="10393361" cy="267416"/>
          </a:xfrm>
        </p:spPr>
        <p:txBody>
          <a:bodyPr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lvl="0"/>
            <a:r>
              <a:rPr lang="en-US"/>
              <a:t>Edit Master text styles</a:t>
            </a:r>
          </a:p>
        </p:txBody>
      </p:sp>
      <p:sp>
        <p:nvSpPr>
          <p:cNvPr id="18" name="Text Placeholder 4">
            <a:extLst>
              <a:ext uri="{FF2B5EF4-FFF2-40B4-BE49-F238E27FC236}">
                <a16:creationId xmlns:a16="http://schemas.microsoft.com/office/drawing/2014/main" id="{1FAF04D7-8B74-471D-9FA1-3C6FED8E9192}"/>
              </a:ext>
            </a:extLst>
          </p:cNvPr>
          <p:cNvSpPr>
            <a:spLocks noGrp="1"/>
          </p:cNvSpPr>
          <p:nvPr>
            <p:ph type="body" sz="quarter" idx="31"/>
          </p:nvPr>
        </p:nvSpPr>
        <p:spPr>
          <a:xfrm>
            <a:off x="2947598" y="1592262"/>
            <a:ext cx="2805930" cy="4265613"/>
          </a:xfrm>
        </p:spPr>
        <p:txBody>
          <a:bodyPr rtlCol="0">
            <a:noAutofit/>
          </a:bodyPr>
          <a:lstStyle>
            <a:lvl1pPr>
              <a:defRPr lang="en-US" sz="1400" dirty="0" smtClean="0"/>
            </a:lvl1pPr>
            <a:lvl2pPr>
              <a:defRPr lang="en-US" sz="1400" dirty="0" smtClean="0"/>
            </a:lvl2pPr>
            <a:lvl3pPr>
              <a:defRPr lang="en-GB" sz="1400" dirty="0"/>
            </a:lvl3pPr>
          </a:lstStyle>
          <a:p>
            <a:pPr lvl="0"/>
            <a:r>
              <a:rPr lang="en-US"/>
              <a:t>Edit Master text styles</a:t>
            </a:r>
          </a:p>
          <a:p>
            <a:pPr lvl="1"/>
            <a:r>
              <a:rPr lang="en-US"/>
              <a:t>Second level</a:t>
            </a:r>
          </a:p>
          <a:p>
            <a:pPr lvl="2"/>
            <a:r>
              <a:rPr lang="en-US"/>
              <a:t>Third level</a:t>
            </a:r>
          </a:p>
        </p:txBody>
      </p:sp>
      <p:sp>
        <p:nvSpPr>
          <p:cNvPr id="19" name="Picture Placeholder 7">
            <a:extLst>
              <a:ext uri="{FF2B5EF4-FFF2-40B4-BE49-F238E27FC236}">
                <a16:creationId xmlns:a16="http://schemas.microsoft.com/office/drawing/2014/main" id="{35D0F6B1-1FD7-4B9F-A213-CDA7AA7BE50C}"/>
              </a:ext>
            </a:extLst>
          </p:cNvPr>
          <p:cNvSpPr>
            <a:spLocks noGrp="1"/>
          </p:cNvSpPr>
          <p:nvPr>
            <p:ph type="pic" sz="quarter" idx="12"/>
          </p:nvPr>
        </p:nvSpPr>
        <p:spPr>
          <a:xfrm>
            <a:off x="906463" y="1592263"/>
            <a:ext cx="1786045" cy="2096159"/>
          </a:xfrm>
          <a:solidFill>
            <a:schemeClr val="bg2">
              <a:lumMod val="95000"/>
            </a:schemeClr>
          </a:solidFill>
        </p:spPr>
        <p:txBody>
          <a:bodyPr rtlCol="0">
            <a:noAutofit/>
          </a:bodyPr>
          <a:lstStyle>
            <a:lvl1pPr marL="0" indent="0">
              <a:buFont typeface="Arial" panose="020B0604020202020204" pitchFamily="34" charset="0"/>
              <a:buNone/>
              <a:defRPr sz="1600">
                <a:solidFill>
                  <a:schemeClr val="bg1"/>
                </a:solidFill>
              </a:defRPr>
            </a:lvl1pPr>
          </a:lstStyle>
          <a:p>
            <a:pPr lvl="0"/>
            <a:r>
              <a:rPr lang="en-US" noProof="0"/>
              <a:t>Click icon to add picture</a:t>
            </a:r>
            <a:endParaRPr lang="en-GB" noProof="0"/>
          </a:p>
        </p:txBody>
      </p:sp>
      <p:sp>
        <p:nvSpPr>
          <p:cNvPr id="20" name="Text Placeholder 9">
            <a:extLst>
              <a:ext uri="{FF2B5EF4-FFF2-40B4-BE49-F238E27FC236}">
                <a16:creationId xmlns:a16="http://schemas.microsoft.com/office/drawing/2014/main" id="{6B7C7C2E-6449-4AAA-AACE-276385BB591E}"/>
              </a:ext>
            </a:extLst>
          </p:cNvPr>
          <p:cNvSpPr>
            <a:spLocks noGrp="1"/>
          </p:cNvSpPr>
          <p:nvPr>
            <p:ph type="body" sz="quarter" idx="13"/>
          </p:nvPr>
        </p:nvSpPr>
        <p:spPr>
          <a:xfrm>
            <a:off x="906463" y="3683973"/>
            <a:ext cx="1785065" cy="898302"/>
          </a:xfrm>
          <a:solidFill>
            <a:srgbClr val="4D4D4D"/>
          </a:solidFill>
        </p:spPr>
        <p:txBody>
          <a:bodyPr lIns="108000" tIns="108000" rIns="108000" bIns="108000"/>
          <a:lstStyle>
            <a:lvl1pPr marL="0" indent="0">
              <a:buNone/>
              <a:defRPr sz="900" b="1" i="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24" name="Text Placeholder 4">
            <a:extLst>
              <a:ext uri="{FF2B5EF4-FFF2-40B4-BE49-F238E27FC236}">
                <a16:creationId xmlns:a16="http://schemas.microsoft.com/office/drawing/2014/main" id="{DB553D4E-FF79-4F9C-AE9A-0AE6C6B12C4F}"/>
              </a:ext>
            </a:extLst>
          </p:cNvPr>
          <p:cNvSpPr>
            <a:spLocks noGrp="1"/>
          </p:cNvSpPr>
          <p:nvPr>
            <p:ph type="body" sz="quarter" idx="32"/>
          </p:nvPr>
        </p:nvSpPr>
        <p:spPr>
          <a:xfrm>
            <a:off x="8479607" y="1592262"/>
            <a:ext cx="2805930" cy="4265613"/>
          </a:xfrm>
        </p:spPr>
        <p:txBody>
          <a:bodyPr rtlCol="0">
            <a:noAutofit/>
          </a:bodyPr>
          <a:lstStyle>
            <a:lvl1pPr>
              <a:defRPr lang="en-US" sz="1400" dirty="0" smtClean="0"/>
            </a:lvl1pPr>
            <a:lvl2pPr>
              <a:defRPr lang="en-US" sz="1400" dirty="0" smtClean="0"/>
            </a:lvl2pPr>
            <a:lvl3pPr>
              <a:defRPr lang="en-GB" sz="1400" dirty="0"/>
            </a:lvl3pPr>
          </a:lstStyle>
          <a:p>
            <a:pPr lvl="0"/>
            <a:r>
              <a:rPr lang="en-US"/>
              <a:t>Edit Master text styles</a:t>
            </a:r>
          </a:p>
          <a:p>
            <a:pPr lvl="1"/>
            <a:r>
              <a:rPr lang="en-US"/>
              <a:t>Second level</a:t>
            </a:r>
          </a:p>
          <a:p>
            <a:pPr lvl="2"/>
            <a:r>
              <a:rPr lang="en-US"/>
              <a:t>Third level</a:t>
            </a:r>
          </a:p>
        </p:txBody>
      </p:sp>
      <p:sp>
        <p:nvSpPr>
          <p:cNvPr id="25" name="Picture Placeholder 7">
            <a:extLst>
              <a:ext uri="{FF2B5EF4-FFF2-40B4-BE49-F238E27FC236}">
                <a16:creationId xmlns:a16="http://schemas.microsoft.com/office/drawing/2014/main" id="{4F604CE5-29D5-47F8-B304-4A24EE1F46F7}"/>
              </a:ext>
            </a:extLst>
          </p:cNvPr>
          <p:cNvSpPr>
            <a:spLocks noGrp="1"/>
          </p:cNvSpPr>
          <p:nvPr>
            <p:ph type="pic" sz="quarter" idx="33"/>
          </p:nvPr>
        </p:nvSpPr>
        <p:spPr>
          <a:xfrm>
            <a:off x="6438472" y="1592263"/>
            <a:ext cx="1786045" cy="2096159"/>
          </a:xfrm>
          <a:solidFill>
            <a:schemeClr val="bg2">
              <a:lumMod val="95000"/>
            </a:schemeClr>
          </a:solidFill>
        </p:spPr>
        <p:txBody>
          <a:bodyPr rtlCol="0">
            <a:noAutofit/>
          </a:bodyPr>
          <a:lstStyle>
            <a:lvl1pPr marL="0" indent="0">
              <a:buFont typeface="Arial" panose="020B0604020202020204" pitchFamily="34" charset="0"/>
              <a:buNone/>
              <a:defRPr sz="1600">
                <a:solidFill>
                  <a:schemeClr val="bg1"/>
                </a:solidFill>
              </a:defRPr>
            </a:lvl1pPr>
          </a:lstStyle>
          <a:p>
            <a:pPr lvl="0"/>
            <a:r>
              <a:rPr lang="en-US" noProof="0"/>
              <a:t>Click icon to add picture</a:t>
            </a:r>
            <a:endParaRPr lang="en-GB" noProof="0"/>
          </a:p>
        </p:txBody>
      </p:sp>
      <p:sp>
        <p:nvSpPr>
          <p:cNvPr id="26" name="Text Placeholder 9">
            <a:extLst>
              <a:ext uri="{FF2B5EF4-FFF2-40B4-BE49-F238E27FC236}">
                <a16:creationId xmlns:a16="http://schemas.microsoft.com/office/drawing/2014/main" id="{F059DF60-38DC-4667-89DE-D14D049FC7B1}"/>
              </a:ext>
            </a:extLst>
          </p:cNvPr>
          <p:cNvSpPr>
            <a:spLocks noGrp="1"/>
          </p:cNvSpPr>
          <p:nvPr>
            <p:ph type="body" sz="quarter" idx="34"/>
          </p:nvPr>
        </p:nvSpPr>
        <p:spPr>
          <a:xfrm>
            <a:off x="6438472" y="3683973"/>
            <a:ext cx="1785065" cy="898302"/>
          </a:xfrm>
          <a:solidFill>
            <a:srgbClr val="4D4D4D"/>
          </a:solidFill>
        </p:spPr>
        <p:txBody>
          <a:bodyPr lIns="108000" tIns="108000" rIns="108000" bIns="108000"/>
          <a:lstStyle>
            <a:lvl1pPr marL="0" indent="0">
              <a:buNone/>
              <a:defRPr sz="900" b="1" i="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3136668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3 pics with text">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910E507C-AAE6-4FED-AC4E-A73D986154BA}"/>
              </a:ext>
            </a:extLst>
          </p:cNvPr>
          <p:cNvSpPr>
            <a:spLocks noGrp="1"/>
          </p:cNvSpPr>
          <p:nvPr>
            <p:ph type="pic" sz="quarter" idx="12"/>
          </p:nvPr>
        </p:nvSpPr>
        <p:spPr>
          <a:xfrm>
            <a:off x="906463" y="1592263"/>
            <a:ext cx="3234022" cy="2025038"/>
          </a:xfrm>
          <a:solidFill>
            <a:schemeClr val="bg2">
              <a:lumMod val="95000"/>
            </a:schemeClr>
          </a:solidFill>
        </p:spPr>
        <p:txBody>
          <a:bodyPr rtlCol="0">
            <a:noAutofit/>
          </a:bodyPr>
          <a:lstStyle>
            <a:lvl1pPr marL="0" indent="0">
              <a:buFont typeface="Arial" panose="020B0604020202020204" pitchFamily="34" charset="0"/>
              <a:buNone/>
              <a:defRPr sz="1600">
                <a:solidFill>
                  <a:schemeClr val="bg1"/>
                </a:solidFill>
              </a:defRPr>
            </a:lvl1pPr>
          </a:lstStyle>
          <a:p>
            <a:pPr lvl="0"/>
            <a:r>
              <a:rPr lang="en-US" noProof="0"/>
              <a:t>Click icon to add picture</a:t>
            </a:r>
            <a:endParaRPr lang="en-GB" noProof="0"/>
          </a:p>
        </p:txBody>
      </p:sp>
      <p:sp>
        <p:nvSpPr>
          <p:cNvPr id="15" name="Text Placeholder 9">
            <a:extLst>
              <a:ext uri="{FF2B5EF4-FFF2-40B4-BE49-F238E27FC236}">
                <a16:creationId xmlns:a16="http://schemas.microsoft.com/office/drawing/2014/main" id="{C635C1B9-56DB-4822-8BE1-1B71F05D39B4}"/>
              </a:ext>
            </a:extLst>
          </p:cNvPr>
          <p:cNvSpPr>
            <a:spLocks noGrp="1"/>
          </p:cNvSpPr>
          <p:nvPr>
            <p:ph type="body" sz="quarter" idx="13"/>
          </p:nvPr>
        </p:nvSpPr>
        <p:spPr>
          <a:xfrm>
            <a:off x="906463"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4" name="Text Placeholder 3">
            <a:extLst>
              <a:ext uri="{FF2B5EF4-FFF2-40B4-BE49-F238E27FC236}">
                <a16:creationId xmlns:a16="http://schemas.microsoft.com/office/drawing/2014/main" id="{C294BD5C-A104-49D3-B85B-71FA3DCD71ED}"/>
              </a:ext>
            </a:extLst>
          </p:cNvPr>
          <p:cNvSpPr>
            <a:spLocks noGrp="1"/>
          </p:cNvSpPr>
          <p:nvPr>
            <p:ph type="body" sz="quarter" idx="14"/>
          </p:nvPr>
        </p:nvSpPr>
        <p:spPr>
          <a:xfrm>
            <a:off x="906463" y="4237037"/>
            <a:ext cx="3234014" cy="1620838"/>
          </a:xfrm>
        </p:spPr>
        <p:txBody>
          <a:bodyPr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1">
            <a:extLst>
              <a:ext uri="{FF2B5EF4-FFF2-40B4-BE49-F238E27FC236}">
                <a16:creationId xmlns:a16="http://schemas.microsoft.com/office/drawing/2014/main" id="{E3D4F58A-34E2-4997-A2B2-C106D12D8E82}"/>
              </a:ext>
            </a:extLst>
          </p:cNvPr>
          <p:cNvSpPr>
            <a:spLocks noGrp="1"/>
          </p:cNvSpPr>
          <p:nvPr>
            <p:ph type="title"/>
          </p:nvPr>
        </p:nvSpPr>
        <p:spPr>
          <a:xfrm>
            <a:off x="906463" y="506192"/>
            <a:ext cx="10393362" cy="540000"/>
          </a:xfrm>
        </p:spPr>
        <p:txBody>
          <a:bodyPr/>
          <a:lstStyle>
            <a:lvl1pPr>
              <a:defRPr/>
            </a:lvl1pPr>
          </a:lstStyle>
          <a:p>
            <a:r>
              <a:rPr lang="en-US"/>
              <a:t>Click to edit Master title style</a:t>
            </a:r>
            <a:endParaRPr lang="en-GB"/>
          </a:p>
        </p:txBody>
      </p:sp>
      <p:sp>
        <p:nvSpPr>
          <p:cNvPr id="17" name="Text Placeholder 3">
            <a:extLst>
              <a:ext uri="{FF2B5EF4-FFF2-40B4-BE49-F238E27FC236}">
                <a16:creationId xmlns:a16="http://schemas.microsoft.com/office/drawing/2014/main" id="{80129624-6553-4A69-85B3-6FEC416B4AB4}"/>
              </a:ext>
            </a:extLst>
          </p:cNvPr>
          <p:cNvSpPr>
            <a:spLocks noGrp="1"/>
          </p:cNvSpPr>
          <p:nvPr>
            <p:ph type="body" sz="quarter" idx="10"/>
          </p:nvPr>
        </p:nvSpPr>
        <p:spPr>
          <a:xfrm>
            <a:off x="906463" y="1155943"/>
            <a:ext cx="10393361" cy="267416"/>
          </a:xfrm>
        </p:spPr>
        <p:txBody>
          <a:bodyPr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lvl="0"/>
            <a:r>
              <a:rPr lang="en-US"/>
              <a:t>Edit Master text styles</a:t>
            </a:r>
          </a:p>
        </p:txBody>
      </p:sp>
      <p:sp>
        <p:nvSpPr>
          <p:cNvPr id="26" name="Picture Placeholder 7">
            <a:extLst>
              <a:ext uri="{FF2B5EF4-FFF2-40B4-BE49-F238E27FC236}">
                <a16:creationId xmlns:a16="http://schemas.microsoft.com/office/drawing/2014/main" id="{3E8025B5-143B-4614-B5F7-C1BC37E178C4}"/>
              </a:ext>
            </a:extLst>
          </p:cNvPr>
          <p:cNvSpPr>
            <a:spLocks noGrp="1"/>
          </p:cNvSpPr>
          <p:nvPr>
            <p:ph type="pic" sz="quarter" idx="15"/>
          </p:nvPr>
        </p:nvSpPr>
        <p:spPr>
          <a:xfrm>
            <a:off x="4478989" y="1592263"/>
            <a:ext cx="3234022" cy="2025038"/>
          </a:xfrm>
          <a:solidFill>
            <a:schemeClr val="bg2">
              <a:lumMod val="95000"/>
            </a:schemeClr>
          </a:solidFill>
        </p:spPr>
        <p:txBody>
          <a:bodyPr rtlCol="0">
            <a:noAutofit/>
          </a:bodyPr>
          <a:lstStyle>
            <a:lvl1pPr marL="0" indent="0">
              <a:buFont typeface="Arial" panose="020B0604020202020204" pitchFamily="34" charset="0"/>
              <a:buNone/>
              <a:defRPr sz="1600">
                <a:solidFill>
                  <a:schemeClr val="bg1"/>
                </a:solidFill>
              </a:defRPr>
            </a:lvl1pPr>
          </a:lstStyle>
          <a:p>
            <a:pPr lvl="0"/>
            <a:r>
              <a:rPr lang="en-US" noProof="0"/>
              <a:t>Click icon to add picture</a:t>
            </a:r>
            <a:endParaRPr lang="en-GB" noProof="0"/>
          </a:p>
        </p:txBody>
      </p:sp>
      <p:sp>
        <p:nvSpPr>
          <p:cNvPr id="27" name="Text Placeholder 9">
            <a:extLst>
              <a:ext uri="{FF2B5EF4-FFF2-40B4-BE49-F238E27FC236}">
                <a16:creationId xmlns:a16="http://schemas.microsoft.com/office/drawing/2014/main" id="{1C06426E-732E-443E-9E49-48CC6F3AB8C1}"/>
              </a:ext>
            </a:extLst>
          </p:cNvPr>
          <p:cNvSpPr>
            <a:spLocks noGrp="1"/>
          </p:cNvSpPr>
          <p:nvPr>
            <p:ph type="body" sz="quarter" idx="16"/>
          </p:nvPr>
        </p:nvSpPr>
        <p:spPr>
          <a:xfrm>
            <a:off x="4478989"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31" name="Text Placeholder 3">
            <a:extLst>
              <a:ext uri="{FF2B5EF4-FFF2-40B4-BE49-F238E27FC236}">
                <a16:creationId xmlns:a16="http://schemas.microsoft.com/office/drawing/2014/main" id="{6553159D-437D-4165-93F6-B976A7FE3354}"/>
              </a:ext>
            </a:extLst>
          </p:cNvPr>
          <p:cNvSpPr>
            <a:spLocks noGrp="1"/>
          </p:cNvSpPr>
          <p:nvPr>
            <p:ph type="body" sz="quarter" idx="17"/>
          </p:nvPr>
        </p:nvSpPr>
        <p:spPr>
          <a:xfrm>
            <a:off x="4478989" y="4237037"/>
            <a:ext cx="3234014" cy="1620838"/>
          </a:xfrm>
        </p:spPr>
        <p:txBody>
          <a:bodyPr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Picture Placeholder 7">
            <a:extLst>
              <a:ext uri="{FF2B5EF4-FFF2-40B4-BE49-F238E27FC236}">
                <a16:creationId xmlns:a16="http://schemas.microsoft.com/office/drawing/2014/main" id="{F265C580-2414-43EC-BBC4-281B73DDE8B6}"/>
              </a:ext>
            </a:extLst>
          </p:cNvPr>
          <p:cNvSpPr>
            <a:spLocks noGrp="1"/>
          </p:cNvSpPr>
          <p:nvPr>
            <p:ph type="pic" sz="quarter" idx="18"/>
          </p:nvPr>
        </p:nvSpPr>
        <p:spPr>
          <a:xfrm>
            <a:off x="8051515" y="1592263"/>
            <a:ext cx="3234022" cy="2025038"/>
          </a:xfrm>
          <a:solidFill>
            <a:schemeClr val="bg2">
              <a:lumMod val="95000"/>
            </a:schemeClr>
          </a:solidFill>
        </p:spPr>
        <p:txBody>
          <a:bodyPr rtlCol="0">
            <a:noAutofit/>
          </a:bodyPr>
          <a:lstStyle>
            <a:lvl1pPr marL="0" indent="0">
              <a:buFont typeface="Arial" panose="020B0604020202020204" pitchFamily="34" charset="0"/>
              <a:buNone/>
              <a:defRPr sz="1600">
                <a:solidFill>
                  <a:schemeClr val="bg1"/>
                </a:solidFill>
              </a:defRPr>
            </a:lvl1pPr>
          </a:lstStyle>
          <a:p>
            <a:pPr lvl="0"/>
            <a:r>
              <a:rPr lang="en-US" noProof="0"/>
              <a:t>Click icon to add picture</a:t>
            </a:r>
            <a:endParaRPr lang="en-GB" noProof="0"/>
          </a:p>
        </p:txBody>
      </p:sp>
      <p:sp>
        <p:nvSpPr>
          <p:cNvPr id="33" name="Text Placeholder 9">
            <a:extLst>
              <a:ext uri="{FF2B5EF4-FFF2-40B4-BE49-F238E27FC236}">
                <a16:creationId xmlns:a16="http://schemas.microsoft.com/office/drawing/2014/main" id="{D1B7CEF5-B8C6-485C-8441-0031BFA2D117}"/>
              </a:ext>
            </a:extLst>
          </p:cNvPr>
          <p:cNvSpPr>
            <a:spLocks noGrp="1"/>
          </p:cNvSpPr>
          <p:nvPr>
            <p:ph type="body" sz="quarter" idx="19"/>
          </p:nvPr>
        </p:nvSpPr>
        <p:spPr>
          <a:xfrm>
            <a:off x="8051515"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34" name="Text Placeholder 3">
            <a:extLst>
              <a:ext uri="{FF2B5EF4-FFF2-40B4-BE49-F238E27FC236}">
                <a16:creationId xmlns:a16="http://schemas.microsoft.com/office/drawing/2014/main" id="{8827904D-E3FE-44A6-AB6B-165CE391E4EF}"/>
              </a:ext>
            </a:extLst>
          </p:cNvPr>
          <p:cNvSpPr>
            <a:spLocks noGrp="1"/>
          </p:cNvSpPr>
          <p:nvPr>
            <p:ph type="body" sz="quarter" idx="20"/>
          </p:nvPr>
        </p:nvSpPr>
        <p:spPr>
          <a:xfrm>
            <a:off x="8051515" y="4237037"/>
            <a:ext cx="3234014" cy="1620838"/>
          </a:xfrm>
        </p:spPr>
        <p:txBody>
          <a:bodyPr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81099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6 pics with caption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p:nvPr>
        </p:nvSpPr>
        <p:spPr>
          <a:xfrm>
            <a:off x="906463" y="1592263"/>
            <a:ext cx="1836737" cy="1951021"/>
          </a:xfrm>
          <a:solidFill>
            <a:schemeClr val="bg2">
              <a:lumMod val="95000"/>
            </a:schemeClr>
          </a:solidFill>
        </p:spPr>
        <p:txBody>
          <a:bodyPr rtlCol="0">
            <a:noAutofit/>
          </a:bodyPr>
          <a:lstStyle>
            <a:lvl1pPr marL="0" indent="0">
              <a:buFont typeface="Arial" panose="020B0604020202020204" pitchFamily="34" charset="0"/>
              <a:buNone/>
              <a:defRPr sz="1600">
                <a:solidFill>
                  <a:schemeClr val="bg1"/>
                </a:solidFill>
              </a:defRPr>
            </a:lvl1pPr>
          </a:lstStyle>
          <a:p>
            <a:pPr lvl="0"/>
            <a:r>
              <a:rPr lang="en-US" noProof="0"/>
              <a:t>Click icon to add picture</a:t>
            </a:r>
            <a:endParaRPr lang="en-GB" noProof="0"/>
          </a:p>
        </p:txBody>
      </p:sp>
      <p:sp>
        <p:nvSpPr>
          <p:cNvPr id="18" name="Text Placeholder 9">
            <a:extLst>
              <a:ext uri="{FF2B5EF4-FFF2-40B4-BE49-F238E27FC236}">
                <a16:creationId xmlns:a16="http://schemas.microsoft.com/office/drawing/2014/main" id="{CE65C268-9523-4D2B-978E-B84D5D702A5E}"/>
              </a:ext>
            </a:extLst>
          </p:cNvPr>
          <p:cNvSpPr>
            <a:spLocks noGrp="1"/>
          </p:cNvSpPr>
          <p:nvPr>
            <p:ph type="body" sz="quarter" idx="24"/>
          </p:nvPr>
        </p:nvSpPr>
        <p:spPr>
          <a:xfrm>
            <a:off x="906466" y="305142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50" name="Title 1">
            <a:extLst>
              <a:ext uri="{FF2B5EF4-FFF2-40B4-BE49-F238E27FC236}">
                <a16:creationId xmlns:a16="http://schemas.microsoft.com/office/drawing/2014/main" id="{FB9C8658-FFA5-439B-8E19-017EB38FE818}"/>
              </a:ext>
            </a:extLst>
          </p:cNvPr>
          <p:cNvSpPr>
            <a:spLocks noGrp="1"/>
          </p:cNvSpPr>
          <p:nvPr>
            <p:ph type="title"/>
          </p:nvPr>
        </p:nvSpPr>
        <p:spPr>
          <a:xfrm>
            <a:off x="906463" y="506192"/>
            <a:ext cx="10393362" cy="540000"/>
          </a:xfrm>
        </p:spPr>
        <p:txBody>
          <a:bodyPr/>
          <a:lstStyle>
            <a:lvl1pPr>
              <a:defRPr/>
            </a:lvl1pPr>
          </a:lstStyle>
          <a:p>
            <a:r>
              <a:rPr lang="en-US"/>
              <a:t>Click to edit Master title style</a:t>
            </a:r>
            <a:endParaRPr lang="en-GB"/>
          </a:p>
        </p:txBody>
      </p:sp>
      <p:sp>
        <p:nvSpPr>
          <p:cNvPr id="52" name="Text Placeholder 3">
            <a:extLst>
              <a:ext uri="{FF2B5EF4-FFF2-40B4-BE49-F238E27FC236}">
                <a16:creationId xmlns:a16="http://schemas.microsoft.com/office/drawing/2014/main" id="{060334B3-C8D6-4467-BD23-E2E84B268631}"/>
              </a:ext>
            </a:extLst>
          </p:cNvPr>
          <p:cNvSpPr>
            <a:spLocks noGrp="1"/>
          </p:cNvSpPr>
          <p:nvPr>
            <p:ph type="body" sz="quarter" idx="10"/>
          </p:nvPr>
        </p:nvSpPr>
        <p:spPr>
          <a:xfrm>
            <a:off x="906463" y="1155943"/>
            <a:ext cx="10393361" cy="267416"/>
          </a:xfrm>
        </p:spPr>
        <p:txBody>
          <a:bodyPr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lvl="0"/>
            <a:r>
              <a:rPr lang="en-US"/>
              <a:t>Edit Master text styles</a:t>
            </a:r>
          </a:p>
        </p:txBody>
      </p:sp>
      <p:sp>
        <p:nvSpPr>
          <p:cNvPr id="5" name="Text Placeholder 4">
            <a:extLst>
              <a:ext uri="{FF2B5EF4-FFF2-40B4-BE49-F238E27FC236}">
                <a16:creationId xmlns:a16="http://schemas.microsoft.com/office/drawing/2014/main" id="{869795CF-64B9-4A22-9691-B4D068DFFD3D}"/>
              </a:ext>
            </a:extLst>
          </p:cNvPr>
          <p:cNvSpPr>
            <a:spLocks noGrp="1"/>
          </p:cNvSpPr>
          <p:nvPr>
            <p:ph type="body" sz="quarter" idx="31"/>
          </p:nvPr>
        </p:nvSpPr>
        <p:spPr>
          <a:xfrm>
            <a:off x="2897650" y="1592262"/>
            <a:ext cx="3009989" cy="1951021"/>
          </a:xfrm>
        </p:spPr>
        <p:txBody>
          <a:bodyPr/>
          <a:lstStyle>
            <a:lvl1pPr marL="174625" indent="-174625">
              <a:defRPr sz="1400"/>
            </a:lvl1pPr>
            <a:lvl2pPr marL="452438" indent="-185738">
              <a:defRPr sz="1400"/>
            </a:lvl2pPr>
            <a:lvl3pPr marL="801688" indent="-174625">
              <a:defRPr sz="1400"/>
            </a:lvl3pPr>
            <a:lvl4pPr>
              <a:defRPr sz="1400"/>
            </a:lvl4pPr>
            <a:lvl5pPr>
              <a:defRPr sz="1400"/>
            </a:lvl5pPr>
          </a:lstStyle>
          <a:p>
            <a:pPr lvl="0"/>
            <a:r>
              <a:rPr lang="en-US"/>
              <a:t>Edit Master text styles</a:t>
            </a:r>
          </a:p>
          <a:p>
            <a:pPr lvl="1"/>
            <a:r>
              <a:rPr lang="en-US"/>
              <a:t>Second level</a:t>
            </a:r>
          </a:p>
          <a:p>
            <a:pPr lvl="2"/>
            <a:r>
              <a:rPr lang="en-US"/>
              <a:t>Third level</a:t>
            </a:r>
          </a:p>
        </p:txBody>
      </p:sp>
      <p:sp>
        <p:nvSpPr>
          <p:cNvPr id="39" name="Picture Placeholder 7">
            <a:extLst>
              <a:ext uri="{FF2B5EF4-FFF2-40B4-BE49-F238E27FC236}">
                <a16:creationId xmlns:a16="http://schemas.microsoft.com/office/drawing/2014/main" id="{865EFB54-6A1B-4E06-BCCA-B3ADA5560950}"/>
              </a:ext>
            </a:extLst>
          </p:cNvPr>
          <p:cNvSpPr>
            <a:spLocks noGrp="1"/>
          </p:cNvSpPr>
          <p:nvPr>
            <p:ph type="pic" sz="quarter" idx="33"/>
          </p:nvPr>
        </p:nvSpPr>
        <p:spPr>
          <a:xfrm>
            <a:off x="6298649" y="1592263"/>
            <a:ext cx="1836737" cy="1951021"/>
          </a:xfrm>
          <a:solidFill>
            <a:schemeClr val="bg2">
              <a:lumMod val="95000"/>
            </a:schemeClr>
          </a:solidFill>
        </p:spPr>
        <p:txBody>
          <a:bodyPr rtlCol="0">
            <a:noAutofit/>
          </a:bodyPr>
          <a:lstStyle>
            <a:lvl1pPr marL="0" indent="0">
              <a:buFont typeface="Arial" panose="020B0604020202020204" pitchFamily="34" charset="0"/>
              <a:buNone/>
              <a:defRPr sz="1600">
                <a:solidFill>
                  <a:schemeClr val="bg1"/>
                </a:solidFill>
              </a:defRPr>
            </a:lvl1pPr>
          </a:lstStyle>
          <a:p>
            <a:pPr lvl="0"/>
            <a:r>
              <a:rPr lang="en-US" noProof="0"/>
              <a:t>Click icon to add picture</a:t>
            </a:r>
            <a:endParaRPr lang="en-GB" noProof="0"/>
          </a:p>
        </p:txBody>
      </p:sp>
      <p:sp>
        <p:nvSpPr>
          <p:cNvPr id="40" name="Text Placeholder 9">
            <a:extLst>
              <a:ext uri="{FF2B5EF4-FFF2-40B4-BE49-F238E27FC236}">
                <a16:creationId xmlns:a16="http://schemas.microsoft.com/office/drawing/2014/main" id="{07CCE860-3874-4E10-AA97-1B7765ACD0CC}"/>
              </a:ext>
            </a:extLst>
          </p:cNvPr>
          <p:cNvSpPr>
            <a:spLocks noGrp="1"/>
          </p:cNvSpPr>
          <p:nvPr>
            <p:ph type="body" sz="quarter" idx="34"/>
          </p:nvPr>
        </p:nvSpPr>
        <p:spPr>
          <a:xfrm>
            <a:off x="6298652" y="305142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43" name="Text Placeholder 4">
            <a:extLst>
              <a:ext uri="{FF2B5EF4-FFF2-40B4-BE49-F238E27FC236}">
                <a16:creationId xmlns:a16="http://schemas.microsoft.com/office/drawing/2014/main" id="{A2804C67-9F45-478C-A138-69596612BD41}"/>
              </a:ext>
            </a:extLst>
          </p:cNvPr>
          <p:cNvSpPr>
            <a:spLocks noGrp="1"/>
          </p:cNvSpPr>
          <p:nvPr>
            <p:ph type="body" sz="quarter" idx="37"/>
          </p:nvPr>
        </p:nvSpPr>
        <p:spPr>
          <a:xfrm>
            <a:off x="8289836" y="1592262"/>
            <a:ext cx="3009989" cy="1951021"/>
          </a:xfrm>
        </p:spPr>
        <p:txBody>
          <a:bodyPr rtlCol="0">
            <a:noAutofit/>
          </a:bodyPr>
          <a:lstStyle>
            <a:lvl1pPr>
              <a:defRPr lang="en-US" sz="1400" dirty="0" smtClean="0"/>
            </a:lvl1pPr>
            <a:lvl2pPr>
              <a:defRPr lang="en-US" sz="1400" dirty="0" smtClean="0"/>
            </a:lvl2pPr>
            <a:lvl3pPr>
              <a:defRPr lang="en-GB" sz="1400" dirty="0"/>
            </a:lvl3pPr>
          </a:lstStyle>
          <a:p>
            <a:pPr lvl="0"/>
            <a:r>
              <a:rPr lang="en-US"/>
              <a:t>Edit Master text styles</a:t>
            </a:r>
          </a:p>
          <a:p>
            <a:pPr lvl="1"/>
            <a:r>
              <a:rPr lang="en-US"/>
              <a:t>Second level</a:t>
            </a:r>
          </a:p>
          <a:p>
            <a:pPr lvl="2"/>
            <a:r>
              <a:rPr lang="en-US"/>
              <a:t>Third level</a:t>
            </a:r>
          </a:p>
        </p:txBody>
      </p:sp>
      <p:sp>
        <p:nvSpPr>
          <p:cNvPr id="53" name="Picture Placeholder 7">
            <a:extLst>
              <a:ext uri="{FF2B5EF4-FFF2-40B4-BE49-F238E27FC236}">
                <a16:creationId xmlns:a16="http://schemas.microsoft.com/office/drawing/2014/main" id="{4A0DCA40-453A-4B37-9F84-3A7D54952EEF}"/>
              </a:ext>
            </a:extLst>
          </p:cNvPr>
          <p:cNvSpPr>
            <a:spLocks noGrp="1"/>
          </p:cNvSpPr>
          <p:nvPr>
            <p:ph type="pic" sz="quarter" idx="38"/>
          </p:nvPr>
        </p:nvSpPr>
        <p:spPr>
          <a:xfrm>
            <a:off x="906463" y="3906853"/>
            <a:ext cx="1836737" cy="1951021"/>
          </a:xfrm>
          <a:solidFill>
            <a:schemeClr val="bg2">
              <a:lumMod val="95000"/>
            </a:schemeClr>
          </a:solidFill>
        </p:spPr>
        <p:txBody>
          <a:bodyPr rtlCol="0">
            <a:noAutofit/>
          </a:bodyPr>
          <a:lstStyle>
            <a:lvl1pPr marL="0" indent="0">
              <a:buFont typeface="Arial" panose="020B0604020202020204" pitchFamily="34" charset="0"/>
              <a:buNone/>
              <a:defRPr sz="1600">
                <a:solidFill>
                  <a:schemeClr val="bg1"/>
                </a:solidFill>
              </a:defRPr>
            </a:lvl1pPr>
          </a:lstStyle>
          <a:p>
            <a:pPr lvl="0"/>
            <a:r>
              <a:rPr lang="en-US" noProof="0"/>
              <a:t>Click icon to add picture</a:t>
            </a:r>
            <a:endParaRPr lang="en-GB" noProof="0"/>
          </a:p>
        </p:txBody>
      </p:sp>
      <p:sp>
        <p:nvSpPr>
          <p:cNvPr id="54" name="Text Placeholder 9">
            <a:extLst>
              <a:ext uri="{FF2B5EF4-FFF2-40B4-BE49-F238E27FC236}">
                <a16:creationId xmlns:a16="http://schemas.microsoft.com/office/drawing/2014/main" id="{06121884-838C-4001-8648-B7CACB22A531}"/>
              </a:ext>
            </a:extLst>
          </p:cNvPr>
          <p:cNvSpPr>
            <a:spLocks noGrp="1"/>
          </p:cNvSpPr>
          <p:nvPr>
            <p:ph type="body" sz="quarter" idx="39"/>
          </p:nvPr>
        </p:nvSpPr>
        <p:spPr>
          <a:xfrm>
            <a:off x="906466" y="536601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55" name="Text Placeholder 4">
            <a:extLst>
              <a:ext uri="{FF2B5EF4-FFF2-40B4-BE49-F238E27FC236}">
                <a16:creationId xmlns:a16="http://schemas.microsoft.com/office/drawing/2014/main" id="{DFA0BC82-56C0-4EC2-9A09-18474764D8C0}"/>
              </a:ext>
            </a:extLst>
          </p:cNvPr>
          <p:cNvSpPr>
            <a:spLocks noGrp="1"/>
          </p:cNvSpPr>
          <p:nvPr>
            <p:ph type="body" sz="quarter" idx="40"/>
          </p:nvPr>
        </p:nvSpPr>
        <p:spPr>
          <a:xfrm>
            <a:off x="2897650" y="3906852"/>
            <a:ext cx="3009989" cy="1951021"/>
          </a:xfrm>
        </p:spPr>
        <p:txBody>
          <a:bodyPr rtlCol="0">
            <a:noAutofit/>
          </a:bodyPr>
          <a:lstStyle>
            <a:lvl1pPr>
              <a:defRPr lang="en-US" sz="1400" dirty="0" smtClean="0"/>
            </a:lvl1pPr>
            <a:lvl2pPr>
              <a:defRPr lang="en-US" sz="1400" dirty="0" smtClean="0"/>
            </a:lvl2pPr>
            <a:lvl3pPr>
              <a:defRPr lang="en-GB" sz="1400" dirty="0"/>
            </a:lvl3pPr>
          </a:lstStyle>
          <a:p>
            <a:pPr lvl="0"/>
            <a:r>
              <a:rPr lang="en-US"/>
              <a:t>Edit Master text styles</a:t>
            </a:r>
          </a:p>
          <a:p>
            <a:pPr lvl="1"/>
            <a:r>
              <a:rPr lang="en-US"/>
              <a:t>Second level</a:t>
            </a:r>
          </a:p>
          <a:p>
            <a:pPr lvl="2"/>
            <a:r>
              <a:rPr lang="en-US"/>
              <a:t>Third level</a:t>
            </a:r>
          </a:p>
        </p:txBody>
      </p:sp>
      <p:sp>
        <p:nvSpPr>
          <p:cNvPr id="56" name="Picture Placeholder 7">
            <a:extLst>
              <a:ext uri="{FF2B5EF4-FFF2-40B4-BE49-F238E27FC236}">
                <a16:creationId xmlns:a16="http://schemas.microsoft.com/office/drawing/2014/main" id="{3EDFBDD5-DC3F-4453-A500-F2F86098BA23}"/>
              </a:ext>
            </a:extLst>
          </p:cNvPr>
          <p:cNvSpPr>
            <a:spLocks noGrp="1"/>
          </p:cNvSpPr>
          <p:nvPr>
            <p:ph type="pic" sz="quarter" idx="41"/>
          </p:nvPr>
        </p:nvSpPr>
        <p:spPr>
          <a:xfrm>
            <a:off x="6298649" y="3906853"/>
            <a:ext cx="1836737" cy="1951021"/>
          </a:xfrm>
          <a:solidFill>
            <a:schemeClr val="bg2">
              <a:lumMod val="95000"/>
            </a:schemeClr>
          </a:solidFill>
        </p:spPr>
        <p:txBody>
          <a:bodyPr rtlCol="0">
            <a:noAutofit/>
          </a:bodyPr>
          <a:lstStyle>
            <a:lvl1pPr marL="0" indent="0">
              <a:buFont typeface="Arial" panose="020B0604020202020204" pitchFamily="34" charset="0"/>
              <a:buNone/>
              <a:defRPr sz="1600">
                <a:solidFill>
                  <a:schemeClr val="bg1"/>
                </a:solidFill>
              </a:defRPr>
            </a:lvl1pPr>
          </a:lstStyle>
          <a:p>
            <a:pPr lvl="0"/>
            <a:r>
              <a:rPr lang="en-US" noProof="0"/>
              <a:t>Click icon to add picture</a:t>
            </a:r>
            <a:endParaRPr lang="en-GB" noProof="0"/>
          </a:p>
        </p:txBody>
      </p:sp>
      <p:sp>
        <p:nvSpPr>
          <p:cNvPr id="57" name="Text Placeholder 9">
            <a:extLst>
              <a:ext uri="{FF2B5EF4-FFF2-40B4-BE49-F238E27FC236}">
                <a16:creationId xmlns:a16="http://schemas.microsoft.com/office/drawing/2014/main" id="{1CFACE9E-230D-45A8-8990-86BC32D9E017}"/>
              </a:ext>
            </a:extLst>
          </p:cNvPr>
          <p:cNvSpPr>
            <a:spLocks noGrp="1"/>
          </p:cNvSpPr>
          <p:nvPr>
            <p:ph type="body" sz="quarter" idx="42"/>
          </p:nvPr>
        </p:nvSpPr>
        <p:spPr>
          <a:xfrm>
            <a:off x="6298652" y="536601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58" name="Text Placeholder 4">
            <a:extLst>
              <a:ext uri="{FF2B5EF4-FFF2-40B4-BE49-F238E27FC236}">
                <a16:creationId xmlns:a16="http://schemas.microsoft.com/office/drawing/2014/main" id="{1D1D2046-AA3F-43C8-A352-863F5C5B3064}"/>
              </a:ext>
            </a:extLst>
          </p:cNvPr>
          <p:cNvSpPr>
            <a:spLocks noGrp="1"/>
          </p:cNvSpPr>
          <p:nvPr>
            <p:ph type="body" sz="quarter" idx="43"/>
          </p:nvPr>
        </p:nvSpPr>
        <p:spPr>
          <a:xfrm>
            <a:off x="8289836" y="3906852"/>
            <a:ext cx="3009989" cy="1951021"/>
          </a:xfrm>
        </p:spPr>
        <p:txBody>
          <a:bodyPr rtlCol="0">
            <a:noAutofit/>
          </a:bodyPr>
          <a:lstStyle>
            <a:lvl1pPr>
              <a:defRPr lang="en-US" sz="1400" dirty="0" smtClean="0"/>
            </a:lvl1pPr>
            <a:lvl2pPr>
              <a:defRPr lang="en-US" sz="1400" dirty="0" smtClean="0"/>
            </a:lvl2pPr>
            <a:lvl3pPr>
              <a:defRPr lang="en-GB" sz="1400" dirty="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71069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mp; 6 pics with caption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p:nvPr>
        </p:nvSpPr>
        <p:spPr>
          <a:xfrm>
            <a:off x="906464" y="1592263"/>
            <a:ext cx="1261383" cy="1951021"/>
          </a:xfrm>
          <a:solidFill>
            <a:schemeClr val="bg2">
              <a:lumMod val="95000"/>
            </a:schemeClr>
          </a:solidFill>
        </p:spPr>
        <p:txBody>
          <a:bodyPr rtlCol="0">
            <a:noAutofit/>
          </a:bodyPr>
          <a:lstStyle>
            <a:lvl1pPr marL="0" indent="0">
              <a:buFont typeface="Arial" panose="020B0604020202020204" pitchFamily="34" charset="0"/>
              <a:buNone/>
              <a:defRPr sz="1600">
                <a:solidFill>
                  <a:schemeClr val="bg1"/>
                </a:solidFill>
              </a:defRPr>
            </a:lvl1pPr>
          </a:lstStyle>
          <a:p>
            <a:pPr lvl="0"/>
            <a:r>
              <a:rPr lang="en-US" noProof="0"/>
              <a:t>Click icon to add picture</a:t>
            </a:r>
            <a:endParaRPr lang="en-GB" noProof="0"/>
          </a:p>
        </p:txBody>
      </p:sp>
      <p:sp>
        <p:nvSpPr>
          <p:cNvPr id="18" name="Text Placeholder 9">
            <a:extLst>
              <a:ext uri="{FF2B5EF4-FFF2-40B4-BE49-F238E27FC236}">
                <a16:creationId xmlns:a16="http://schemas.microsoft.com/office/drawing/2014/main" id="{CE65C268-9523-4D2B-978E-B84D5D702A5E}"/>
              </a:ext>
            </a:extLst>
          </p:cNvPr>
          <p:cNvSpPr>
            <a:spLocks noGrp="1"/>
          </p:cNvSpPr>
          <p:nvPr>
            <p:ph type="body" sz="quarter" idx="24"/>
          </p:nvPr>
        </p:nvSpPr>
        <p:spPr>
          <a:xfrm>
            <a:off x="906467" y="2951146"/>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50" name="Title 1">
            <a:extLst>
              <a:ext uri="{FF2B5EF4-FFF2-40B4-BE49-F238E27FC236}">
                <a16:creationId xmlns:a16="http://schemas.microsoft.com/office/drawing/2014/main" id="{FB9C8658-FFA5-439B-8E19-017EB38FE818}"/>
              </a:ext>
            </a:extLst>
          </p:cNvPr>
          <p:cNvSpPr>
            <a:spLocks noGrp="1"/>
          </p:cNvSpPr>
          <p:nvPr>
            <p:ph type="title"/>
          </p:nvPr>
        </p:nvSpPr>
        <p:spPr>
          <a:xfrm>
            <a:off x="906463" y="506192"/>
            <a:ext cx="10393362" cy="540000"/>
          </a:xfrm>
        </p:spPr>
        <p:txBody>
          <a:bodyPr/>
          <a:lstStyle>
            <a:lvl1pPr>
              <a:defRPr/>
            </a:lvl1pPr>
          </a:lstStyle>
          <a:p>
            <a:r>
              <a:rPr lang="en-US"/>
              <a:t>Click to edit Master title style</a:t>
            </a:r>
            <a:endParaRPr lang="en-GB"/>
          </a:p>
        </p:txBody>
      </p:sp>
      <p:sp>
        <p:nvSpPr>
          <p:cNvPr id="52" name="Text Placeholder 3">
            <a:extLst>
              <a:ext uri="{FF2B5EF4-FFF2-40B4-BE49-F238E27FC236}">
                <a16:creationId xmlns:a16="http://schemas.microsoft.com/office/drawing/2014/main" id="{060334B3-C8D6-4467-BD23-E2E84B268631}"/>
              </a:ext>
            </a:extLst>
          </p:cNvPr>
          <p:cNvSpPr>
            <a:spLocks noGrp="1"/>
          </p:cNvSpPr>
          <p:nvPr>
            <p:ph type="body" sz="quarter" idx="10"/>
          </p:nvPr>
        </p:nvSpPr>
        <p:spPr>
          <a:xfrm>
            <a:off x="906463" y="1155943"/>
            <a:ext cx="10393361" cy="267416"/>
          </a:xfrm>
        </p:spPr>
        <p:txBody>
          <a:bodyPr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lvl="0"/>
            <a:r>
              <a:rPr lang="en-US"/>
              <a:t>Edit Master text styles</a:t>
            </a:r>
          </a:p>
        </p:txBody>
      </p:sp>
      <p:sp>
        <p:nvSpPr>
          <p:cNvPr id="5" name="Text Placeholder 4">
            <a:extLst>
              <a:ext uri="{FF2B5EF4-FFF2-40B4-BE49-F238E27FC236}">
                <a16:creationId xmlns:a16="http://schemas.microsoft.com/office/drawing/2014/main" id="{869795CF-64B9-4A22-9691-B4D068DFFD3D}"/>
              </a:ext>
            </a:extLst>
          </p:cNvPr>
          <p:cNvSpPr>
            <a:spLocks noGrp="1"/>
          </p:cNvSpPr>
          <p:nvPr>
            <p:ph type="body" sz="quarter" idx="31"/>
          </p:nvPr>
        </p:nvSpPr>
        <p:spPr>
          <a:xfrm>
            <a:off x="2341079" y="1592262"/>
            <a:ext cx="1830230" cy="1951021"/>
          </a:xfrm>
        </p:spPr>
        <p:txBody>
          <a:bodyPr rtlCol="0">
            <a:noAutofit/>
          </a:bodyPr>
          <a:lstStyle>
            <a:lvl1pPr>
              <a:defRPr lang="en-US" sz="1100" dirty="0" smtClean="0"/>
            </a:lvl1pPr>
            <a:lvl2pPr>
              <a:defRPr lang="en-US" sz="1100" dirty="0" smtClean="0"/>
            </a:lvl2pPr>
            <a:lvl3pPr>
              <a:defRPr lang="en-GB" sz="1100" dirty="0"/>
            </a:lvl3pPr>
          </a:lstStyle>
          <a:p>
            <a:pPr lvl="0"/>
            <a:r>
              <a:rPr lang="en-US"/>
              <a:t>Edit Master text styles</a:t>
            </a:r>
          </a:p>
          <a:p>
            <a:pPr lvl="1"/>
            <a:r>
              <a:rPr lang="en-US"/>
              <a:t>Second level</a:t>
            </a:r>
          </a:p>
          <a:p>
            <a:pPr lvl="2"/>
            <a:r>
              <a:rPr lang="en-US"/>
              <a:t>Third level</a:t>
            </a:r>
          </a:p>
        </p:txBody>
      </p:sp>
      <p:sp>
        <p:nvSpPr>
          <p:cNvPr id="16" name="Picture Placeholder 7">
            <a:extLst>
              <a:ext uri="{FF2B5EF4-FFF2-40B4-BE49-F238E27FC236}">
                <a16:creationId xmlns:a16="http://schemas.microsoft.com/office/drawing/2014/main" id="{548E8139-7073-4086-AA60-C6DB861D2DD6}"/>
              </a:ext>
            </a:extLst>
          </p:cNvPr>
          <p:cNvSpPr>
            <a:spLocks noGrp="1"/>
          </p:cNvSpPr>
          <p:nvPr>
            <p:ph type="pic" sz="quarter" idx="32"/>
          </p:nvPr>
        </p:nvSpPr>
        <p:spPr>
          <a:xfrm>
            <a:off x="906464" y="3906854"/>
            <a:ext cx="1261383" cy="1951021"/>
          </a:xfrm>
          <a:solidFill>
            <a:schemeClr val="bg2">
              <a:lumMod val="95000"/>
            </a:schemeClr>
          </a:solidFill>
        </p:spPr>
        <p:txBody>
          <a:bodyPr rtlCol="0">
            <a:noAutofit/>
          </a:bodyPr>
          <a:lstStyle>
            <a:lvl1pPr marL="0" indent="0">
              <a:buFont typeface="Arial" panose="020B0604020202020204" pitchFamily="34" charset="0"/>
              <a:buNone/>
              <a:defRPr sz="1600">
                <a:solidFill>
                  <a:schemeClr val="bg1"/>
                </a:solidFill>
              </a:defRPr>
            </a:lvl1pPr>
          </a:lstStyle>
          <a:p>
            <a:pPr lvl="0"/>
            <a:r>
              <a:rPr lang="en-US" noProof="0"/>
              <a:t>Click icon to add picture</a:t>
            </a:r>
            <a:endParaRPr lang="en-GB" noProof="0"/>
          </a:p>
        </p:txBody>
      </p:sp>
      <p:sp>
        <p:nvSpPr>
          <p:cNvPr id="17" name="Text Placeholder 9">
            <a:extLst>
              <a:ext uri="{FF2B5EF4-FFF2-40B4-BE49-F238E27FC236}">
                <a16:creationId xmlns:a16="http://schemas.microsoft.com/office/drawing/2014/main" id="{ADE543AE-C7B9-4039-B5B3-B3F790B2FBC5}"/>
              </a:ext>
            </a:extLst>
          </p:cNvPr>
          <p:cNvSpPr>
            <a:spLocks noGrp="1"/>
          </p:cNvSpPr>
          <p:nvPr>
            <p:ph type="body" sz="quarter" idx="33"/>
          </p:nvPr>
        </p:nvSpPr>
        <p:spPr>
          <a:xfrm>
            <a:off x="906467" y="5265737"/>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19" name="Text Placeholder 4">
            <a:extLst>
              <a:ext uri="{FF2B5EF4-FFF2-40B4-BE49-F238E27FC236}">
                <a16:creationId xmlns:a16="http://schemas.microsoft.com/office/drawing/2014/main" id="{E384A942-4D8D-4841-868F-B90053AFB2CA}"/>
              </a:ext>
            </a:extLst>
          </p:cNvPr>
          <p:cNvSpPr>
            <a:spLocks noGrp="1"/>
          </p:cNvSpPr>
          <p:nvPr>
            <p:ph type="body" sz="quarter" idx="34"/>
          </p:nvPr>
        </p:nvSpPr>
        <p:spPr>
          <a:xfrm>
            <a:off x="2341079" y="3906853"/>
            <a:ext cx="1830230" cy="1951021"/>
          </a:xfrm>
        </p:spPr>
        <p:txBody>
          <a:bodyPr rtlCol="0">
            <a:noAutofit/>
          </a:bodyPr>
          <a:lstStyle>
            <a:lvl1pPr>
              <a:defRPr lang="en-US" sz="1100" dirty="0" smtClean="0"/>
            </a:lvl1pPr>
            <a:lvl2pPr>
              <a:defRPr lang="en-US" sz="1100" dirty="0" smtClean="0"/>
            </a:lvl2pPr>
            <a:lvl3pPr>
              <a:defRPr lang="en-GB" sz="1100" dirty="0"/>
            </a:lvl3pPr>
          </a:lstStyle>
          <a:p>
            <a:pPr lvl="0"/>
            <a:r>
              <a:rPr lang="en-US"/>
              <a:t>Edit Master text styles</a:t>
            </a:r>
          </a:p>
          <a:p>
            <a:pPr lvl="1"/>
            <a:r>
              <a:rPr lang="en-US"/>
              <a:t>Second level</a:t>
            </a:r>
          </a:p>
          <a:p>
            <a:pPr lvl="2"/>
            <a:r>
              <a:rPr lang="en-US"/>
              <a:t>Third level</a:t>
            </a:r>
          </a:p>
        </p:txBody>
      </p:sp>
      <p:sp>
        <p:nvSpPr>
          <p:cNvPr id="83" name="Picture Placeholder 7">
            <a:extLst>
              <a:ext uri="{FF2B5EF4-FFF2-40B4-BE49-F238E27FC236}">
                <a16:creationId xmlns:a16="http://schemas.microsoft.com/office/drawing/2014/main" id="{33552513-C288-45DB-991E-09CC69D84841}"/>
              </a:ext>
            </a:extLst>
          </p:cNvPr>
          <p:cNvSpPr>
            <a:spLocks noGrp="1"/>
          </p:cNvSpPr>
          <p:nvPr>
            <p:ph type="pic" sz="quarter" idx="35"/>
          </p:nvPr>
        </p:nvSpPr>
        <p:spPr>
          <a:xfrm>
            <a:off x="4478450" y="1592263"/>
            <a:ext cx="1261383" cy="1951021"/>
          </a:xfrm>
          <a:solidFill>
            <a:schemeClr val="bg2">
              <a:lumMod val="95000"/>
            </a:schemeClr>
          </a:solidFill>
        </p:spPr>
        <p:txBody>
          <a:bodyPr rtlCol="0">
            <a:noAutofit/>
          </a:bodyPr>
          <a:lstStyle>
            <a:lvl1pPr marL="0" indent="0">
              <a:buFont typeface="Arial" panose="020B0604020202020204" pitchFamily="34" charset="0"/>
              <a:buNone/>
              <a:defRPr sz="1600">
                <a:solidFill>
                  <a:schemeClr val="bg1"/>
                </a:solidFill>
              </a:defRPr>
            </a:lvl1pPr>
          </a:lstStyle>
          <a:p>
            <a:pPr lvl="0"/>
            <a:r>
              <a:rPr lang="en-US" noProof="0"/>
              <a:t>Click icon to add picture</a:t>
            </a:r>
            <a:endParaRPr lang="en-GB" noProof="0"/>
          </a:p>
        </p:txBody>
      </p:sp>
      <p:sp>
        <p:nvSpPr>
          <p:cNvPr id="84" name="Text Placeholder 9">
            <a:extLst>
              <a:ext uri="{FF2B5EF4-FFF2-40B4-BE49-F238E27FC236}">
                <a16:creationId xmlns:a16="http://schemas.microsoft.com/office/drawing/2014/main" id="{CA37982B-630D-4272-A120-2025A3B1CAA3}"/>
              </a:ext>
            </a:extLst>
          </p:cNvPr>
          <p:cNvSpPr>
            <a:spLocks noGrp="1"/>
          </p:cNvSpPr>
          <p:nvPr>
            <p:ph type="body" sz="quarter" idx="36"/>
          </p:nvPr>
        </p:nvSpPr>
        <p:spPr>
          <a:xfrm>
            <a:off x="4478453" y="2951146"/>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85" name="Text Placeholder 4">
            <a:extLst>
              <a:ext uri="{FF2B5EF4-FFF2-40B4-BE49-F238E27FC236}">
                <a16:creationId xmlns:a16="http://schemas.microsoft.com/office/drawing/2014/main" id="{2A05EC2B-5439-4A4B-BF26-5C4E18392699}"/>
              </a:ext>
            </a:extLst>
          </p:cNvPr>
          <p:cNvSpPr>
            <a:spLocks noGrp="1"/>
          </p:cNvSpPr>
          <p:nvPr>
            <p:ph type="body" sz="quarter" idx="37"/>
          </p:nvPr>
        </p:nvSpPr>
        <p:spPr>
          <a:xfrm>
            <a:off x="5913065" y="1592262"/>
            <a:ext cx="1830230" cy="1951021"/>
          </a:xfrm>
        </p:spPr>
        <p:txBody>
          <a:bodyPr rtlCol="0">
            <a:noAutofit/>
          </a:bodyPr>
          <a:lstStyle>
            <a:lvl1pPr>
              <a:defRPr lang="en-US" sz="1100" dirty="0" smtClean="0"/>
            </a:lvl1pPr>
            <a:lvl2pPr>
              <a:defRPr lang="en-US" sz="1100" dirty="0" smtClean="0"/>
            </a:lvl2pPr>
            <a:lvl3pPr>
              <a:defRPr lang="en-GB" sz="1100" dirty="0"/>
            </a:lvl3pPr>
          </a:lstStyle>
          <a:p>
            <a:pPr lvl="0"/>
            <a:r>
              <a:rPr lang="en-US"/>
              <a:t>Edit Master text styles</a:t>
            </a:r>
          </a:p>
          <a:p>
            <a:pPr lvl="1"/>
            <a:r>
              <a:rPr lang="en-US"/>
              <a:t>Second level</a:t>
            </a:r>
          </a:p>
          <a:p>
            <a:pPr lvl="2"/>
            <a:r>
              <a:rPr lang="en-US"/>
              <a:t>Third level</a:t>
            </a:r>
          </a:p>
        </p:txBody>
      </p:sp>
      <p:sp>
        <p:nvSpPr>
          <p:cNvPr id="86" name="Picture Placeholder 7">
            <a:extLst>
              <a:ext uri="{FF2B5EF4-FFF2-40B4-BE49-F238E27FC236}">
                <a16:creationId xmlns:a16="http://schemas.microsoft.com/office/drawing/2014/main" id="{057FF91B-17C6-472B-A895-73D2C8F25F52}"/>
              </a:ext>
            </a:extLst>
          </p:cNvPr>
          <p:cNvSpPr>
            <a:spLocks noGrp="1"/>
          </p:cNvSpPr>
          <p:nvPr>
            <p:ph type="pic" sz="quarter" idx="38"/>
          </p:nvPr>
        </p:nvSpPr>
        <p:spPr>
          <a:xfrm>
            <a:off x="4478450" y="3906854"/>
            <a:ext cx="1261383" cy="1951021"/>
          </a:xfrm>
          <a:solidFill>
            <a:schemeClr val="bg2">
              <a:lumMod val="95000"/>
            </a:schemeClr>
          </a:solidFill>
        </p:spPr>
        <p:txBody>
          <a:bodyPr rtlCol="0">
            <a:noAutofit/>
          </a:bodyPr>
          <a:lstStyle>
            <a:lvl1pPr marL="0" indent="0">
              <a:buFont typeface="Arial" panose="020B0604020202020204" pitchFamily="34" charset="0"/>
              <a:buNone/>
              <a:defRPr sz="1600">
                <a:solidFill>
                  <a:schemeClr val="bg1"/>
                </a:solidFill>
              </a:defRPr>
            </a:lvl1pPr>
          </a:lstStyle>
          <a:p>
            <a:pPr lvl="0"/>
            <a:r>
              <a:rPr lang="en-US" noProof="0"/>
              <a:t>Click icon to add picture</a:t>
            </a:r>
            <a:endParaRPr lang="en-GB" noProof="0"/>
          </a:p>
        </p:txBody>
      </p:sp>
      <p:sp>
        <p:nvSpPr>
          <p:cNvPr id="87" name="Text Placeholder 9">
            <a:extLst>
              <a:ext uri="{FF2B5EF4-FFF2-40B4-BE49-F238E27FC236}">
                <a16:creationId xmlns:a16="http://schemas.microsoft.com/office/drawing/2014/main" id="{19EBA128-E975-43EE-89BA-1A8B98973009}"/>
              </a:ext>
            </a:extLst>
          </p:cNvPr>
          <p:cNvSpPr>
            <a:spLocks noGrp="1"/>
          </p:cNvSpPr>
          <p:nvPr>
            <p:ph type="body" sz="quarter" idx="39"/>
          </p:nvPr>
        </p:nvSpPr>
        <p:spPr>
          <a:xfrm>
            <a:off x="4478453" y="5265737"/>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88" name="Text Placeholder 4">
            <a:extLst>
              <a:ext uri="{FF2B5EF4-FFF2-40B4-BE49-F238E27FC236}">
                <a16:creationId xmlns:a16="http://schemas.microsoft.com/office/drawing/2014/main" id="{4243E751-8A1A-4E70-8F87-6A33B1CEABE4}"/>
              </a:ext>
            </a:extLst>
          </p:cNvPr>
          <p:cNvSpPr>
            <a:spLocks noGrp="1"/>
          </p:cNvSpPr>
          <p:nvPr>
            <p:ph type="body" sz="quarter" idx="40"/>
          </p:nvPr>
        </p:nvSpPr>
        <p:spPr>
          <a:xfrm>
            <a:off x="5913065" y="3906853"/>
            <a:ext cx="1830230" cy="1951021"/>
          </a:xfrm>
        </p:spPr>
        <p:txBody>
          <a:bodyPr rtlCol="0">
            <a:noAutofit/>
          </a:bodyPr>
          <a:lstStyle>
            <a:lvl1pPr>
              <a:defRPr lang="en-US" sz="1100" dirty="0" smtClean="0"/>
            </a:lvl1pPr>
            <a:lvl2pPr>
              <a:defRPr lang="en-US" sz="1100" dirty="0" smtClean="0"/>
            </a:lvl2pPr>
            <a:lvl3pPr>
              <a:defRPr lang="en-GB" sz="1100" dirty="0"/>
            </a:lvl3pPr>
          </a:lstStyle>
          <a:p>
            <a:pPr lvl="0"/>
            <a:r>
              <a:rPr lang="en-US"/>
              <a:t>Edit Master text styles</a:t>
            </a:r>
          </a:p>
          <a:p>
            <a:pPr lvl="1"/>
            <a:r>
              <a:rPr lang="en-US"/>
              <a:t>Second level</a:t>
            </a:r>
          </a:p>
          <a:p>
            <a:pPr lvl="2"/>
            <a:r>
              <a:rPr lang="en-US"/>
              <a:t>Third level</a:t>
            </a:r>
          </a:p>
        </p:txBody>
      </p:sp>
      <p:sp>
        <p:nvSpPr>
          <p:cNvPr id="89" name="Picture Placeholder 7">
            <a:extLst>
              <a:ext uri="{FF2B5EF4-FFF2-40B4-BE49-F238E27FC236}">
                <a16:creationId xmlns:a16="http://schemas.microsoft.com/office/drawing/2014/main" id="{52803711-2D0F-48BC-A493-BA4CD7A912AA}"/>
              </a:ext>
            </a:extLst>
          </p:cNvPr>
          <p:cNvSpPr>
            <a:spLocks noGrp="1"/>
          </p:cNvSpPr>
          <p:nvPr>
            <p:ph type="pic" sz="quarter" idx="41"/>
          </p:nvPr>
        </p:nvSpPr>
        <p:spPr>
          <a:xfrm>
            <a:off x="8036385" y="1592263"/>
            <a:ext cx="1261383" cy="1951021"/>
          </a:xfrm>
          <a:solidFill>
            <a:schemeClr val="bg2">
              <a:lumMod val="95000"/>
            </a:schemeClr>
          </a:solidFill>
        </p:spPr>
        <p:txBody>
          <a:bodyPr rtlCol="0">
            <a:noAutofit/>
          </a:bodyPr>
          <a:lstStyle>
            <a:lvl1pPr marL="0" indent="0">
              <a:buFont typeface="Arial" panose="020B0604020202020204" pitchFamily="34" charset="0"/>
              <a:buNone/>
              <a:defRPr sz="1600">
                <a:solidFill>
                  <a:schemeClr val="bg1"/>
                </a:solidFill>
              </a:defRPr>
            </a:lvl1pPr>
          </a:lstStyle>
          <a:p>
            <a:pPr lvl="0"/>
            <a:r>
              <a:rPr lang="en-US" noProof="0"/>
              <a:t>Click icon to add picture</a:t>
            </a:r>
            <a:endParaRPr lang="en-GB" noProof="0"/>
          </a:p>
        </p:txBody>
      </p:sp>
      <p:sp>
        <p:nvSpPr>
          <p:cNvPr id="90" name="Text Placeholder 9">
            <a:extLst>
              <a:ext uri="{FF2B5EF4-FFF2-40B4-BE49-F238E27FC236}">
                <a16:creationId xmlns:a16="http://schemas.microsoft.com/office/drawing/2014/main" id="{B587AF14-85CE-483E-A5B2-B00AA2EE6203}"/>
              </a:ext>
            </a:extLst>
          </p:cNvPr>
          <p:cNvSpPr>
            <a:spLocks noGrp="1"/>
          </p:cNvSpPr>
          <p:nvPr>
            <p:ph type="body" sz="quarter" idx="42"/>
          </p:nvPr>
        </p:nvSpPr>
        <p:spPr>
          <a:xfrm>
            <a:off x="8036388" y="2951146"/>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91" name="Text Placeholder 4">
            <a:extLst>
              <a:ext uri="{FF2B5EF4-FFF2-40B4-BE49-F238E27FC236}">
                <a16:creationId xmlns:a16="http://schemas.microsoft.com/office/drawing/2014/main" id="{679984AC-9BC0-42F2-892B-92BBA578E832}"/>
              </a:ext>
            </a:extLst>
          </p:cNvPr>
          <p:cNvSpPr>
            <a:spLocks noGrp="1"/>
          </p:cNvSpPr>
          <p:nvPr>
            <p:ph type="body" sz="quarter" idx="43"/>
          </p:nvPr>
        </p:nvSpPr>
        <p:spPr>
          <a:xfrm>
            <a:off x="9471000" y="1592262"/>
            <a:ext cx="1830230" cy="1951021"/>
          </a:xfrm>
        </p:spPr>
        <p:txBody>
          <a:bodyPr rtlCol="0">
            <a:noAutofit/>
          </a:bodyPr>
          <a:lstStyle>
            <a:lvl1pPr>
              <a:defRPr lang="en-US" sz="1100" dirty="0" smtClean="0"/>
            </a:lvl1pPr>
            <a:lvl2pPr>
              <a:defRPr lang="en-US" sz="1100" dirty="0" smtClean="0"/>
            </a:lvl2pPr>
            <a:lvl3pPr>
              <a:defRPr lang="en-GB" sz="1100" dirty="0"/>
            </a:lvl3pPr>
          </a:lstStyle>
          <a:p>
            <a:pPr lvl="0"/>
            <a:r>
              <a:rPr lang="en-US"/>
              <a:t>Edit Master text styles</a:t>
            </a:r>
          </a:p>
          <a:p>
            <a:pPr lvl="1"/>
            <a:r>
              <a:rPr lang="en-US"/>
              <a:t>Second level</a:t>
            </a:r>
          </a:p>
          <a:p>
            <a:pPr lvl="2"/>
            <a:r>
              <a:rPr lang="en-US"/>
              <a:t>Third level</a:t>
            </a:r>
          </a:p>
        </p:txBody>
      </p:sp>
      <p:sp>
        <p:nvSpPr>
          <p:cNvPr id="92" name="Picture Placeholder 7">
            <a:extLst>
              <a:ext uri="{FF2B5EF4-FFF2-40B4-BE49-F238E27FC236}">
                <a16:creationId xmlns:a16="http://schemas.microsoft.com/office/drawing/2014/main" id="{CDB49A6F-4B2E-4F18-820D-9ABE6F6B6C98}"/>
              </a:ext>
            </a:extLst>
          </p:cNvPr>
          <p:cNvSpPr>
            <a:spLocks noGrp="1"/>
          </p:cNvSpPr>
          <p:nvPr>
            <p:ph type="pic" sz="quarter" idx="44"/>
          </p:nvPr>
        </p:nvSpPr>
        <p:spPr>
          <a:xfrm>
            <a:off x="8036385" y="3906854"/>
            <a:ext cx="1261383" cy="1951021"/>
          </a:xfrm>
          <a:solidFill>
            <a:schemeClr val="bg2">
              <a:lumMod val="95000"/>
            </a:schemeClr>
          </a:solidFill>
        </p:spPr>
        <p:txBody>
          <a:bodyPr rtlCol="0">
            <a:noAutofit/>
          </a:bodyPr>
          <a:lstStyle>
            <a:lvl1pPr marL="0" indent="0">
              <a:buFont typeface="Arial" panose="020B0604020202020204" pitchFamily="34" charset="0"/>
              <a:buNone/>
              <a:defRPr sz="1600">
                <a:solidFill>
                  <a:schemeClr val="bg1"/>
                </a:solidFill>
              </a:defRPr>
            </a:lvl1pPr>
          </a:lstStyle>
          <a:p>
            <a:pPr lvl="0"/>
            <a:r>
              <a:rPr lang="en-US" noProof="0"/>
              <a:t>Click icon to add picture</a:t>
            </a:r>
            <a:endParaRPr lang="en-GB" noProof="0"/>
          </a:p>
        </p:txBody>
      </p:sp>
      <p:sp>
        <p:nvSpPr>
          <p:cNvPr id="93" name="Text Placeholder 9">
            <a:extLst>
              <a:ext uri="{FF2B5EF4-FFF2-40B4-BE49-F238E27FC236}">
                <a16:creationId xmlns:a16="http://schemas.microsoft.com/office/drawing/2014/main" id="{4AA708CC-1F4A-4E0E-B5A9-01AB7D5CD10D}"/>
              </a:ext>
            </a:extLst>
          </p:cNvPr>
          <p:cNvSpPr>
            <a:spLocks noGrp="1"/>
          </p:cNvSpPr>
          <p:nvPr>
            <p:ph type="body" sz="quarter" idx="45"/>
          </p:nvPr>
        </p:nvSpPr>
        <p:spPr>
          <a:xfrm>
            <a:off x="8036388" y="5265737"/>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94" name="Text Placeholder 4">
            <a:extLst>
              <a:ext uri="{FF2B5EF4-FFF2-40B4-BE49-F238E27FC236}">
                <a16:creationId xmlns:a16="http://schemas.microsoft.com/office/drawing/2014/main" id="{C5A11E1C-C8D4-459B-BF8F-EB34F57C61E2}"/>
              </a:ext>
            </a:extLst>
          </p:cNvPr>
          <p:cNvSpPr>
            <a:spLocks noGrp="1"/>
          </p:cNvSpPr>
          <p:nvPr>
            <p:ph type="body" sz="quarter" idx="46"/>
          </p:nvPr>
        </p:nvSpPr>
        <p:spPr>
          <a:xfrm>
            <a:off x="9471000" y="3906853"/>
            <a:ext cx="1830230" cy="1951021"/>
          </a:xfrm>
        </p:spPr>
        <p:txBody>
          <a:bodyPr rtlCol="0">
            <a:noAutofit/>
          </a:bodyPr>
          <a:lstStyle>
            <a:lvl1pPr>
              <a:defRPr lang="en-US" sz="1100" dirty="0" smtClean="0"/>
            </a:lvl1pPr>
            <a:lvl2pPr>
              <a:defRPr lang="en-US" sz="1100" dirty="0" smtClean="0"/>
            </a:lvl2pPr>
            <a:lvl3pPr>
              <a:defRPr lang="en-GB" sz="1100" dirty="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93988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2 pics &amp; titles with text ">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910E507C-AAE6-4FED-AC4E-A73D986154BA}"/>
              </a:ext>
            </a:extLst>
          </p:cNvPr>
          <p:cNvSpPr>
            <a:spLocks noGrp="1"/>
          </p:cNvSpPr>
          <p:nvPr>
            <p:ph type="pic" sz="quarter" idx="12"/>
          </p:nvPr>
        </p:nvSpPr>
        <p:spPr>
          <a:xfrm>
            <a:off x="2589841" y="1592263"/>
            <a:ext cx="3366773" cy="2549047"/>
          </a:xfrm>
          <a:solidFill>
            <a:schemeClr val="bg2">
              <a:lumMod val="95000"/>
            </a:schemeClr>
          </a:solidFill>
        </p:spPr>
        <p:txBody>
          <a:bodyPr rtlCol="0">
            <a:noAutofit/>
          </a:bodyPr>
          <a:lstStyle>
            <a:lvl1pPr marL="0" indent="0">
              <a:buFont typeface="Arial" panose="020B0604020202020204" pitchFamily="34" charset="0"/>
              <a:buNone/>
              <a:defRPr sz="1600">
                <a:solidFill>
                  <a:schemeClr val="bg1"/>
                </a:solidFill>
              </a:defRPr>
            </a:lvl1pPr>
          </a:lstStyle>
          <a:p>
            <a:pPr lvl="0"/>
            <a:r>
              <a:rPr lang="en-US" noProof="0"/>
              <a:t>Click icon to add picture</a:t>
            </a:r>
            <a:endParaRPr lang="en-GB" noProof="0"/>
          </a:p>
        </p:txBody>
      </p:sp>
      <p:sp>
        <p:nvSpPr>
          <p:cNvPr id="15" name="Text Placeholder 9">
            <a:extLst>
              <a:ext uri="{FF2B5EF4-FFF2-40B4-BE49-F238E27FC236}">
                <a16:creationId xmlns:a16="http://schemas.microsoft.com/office/drawing/2014/main" id="{C635C1B9-56DB-4822-8BE1-1B71F05D39B4}"/>
              </a:ext>
            </a:extLst>
          </p:cNvPr>
          <p:cNvSpPr>
            <a:spLocks noGrp="1"/>
          </p:cNvSpPr>
          <p:nvPr>
            <p:ph type="body" sz="quarter" idx="13"/>
          </p:nvPr>
        </p:nvSpPr>
        <p:spPr>
          <a:xfrm>
            <a:off x="2589841" y="3652359"/>
            <a:ext cx="3366773"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4" name="Text Placeholder 3">
            <a:extLst>
              <a:ext uri="{FF2B5EF4-FFF2-40B4-BE49-F238E27FC236}">
                <a16:creationId xmlns:a16="http://schemas.microsoft.com/office/drawing/2014/main" id="{C294BD5C-A104-49D3-B85B-71FA3DCD71ED}"/>
              </a:ext>
            </a:extLst>
          </p:cNvPr>
          <p:cNvSpPr>
            <a:spLocks noGrp="1"/>
          </p:cNvSpPr>
          <p:nvPr>
            <p:ph type="body" sz="quarter" idx="14"/>
          </p:nvPr>
        </p:nvSpPr>
        <p:spPr>
          <a:xfrm>
            <a:off x="2589841" y="4777454"/>
            <a:ext cx="3366765" cy="1080421"/>
          </a:xfrm>
        </p:spPr>
        <p:txBody>
          <a:bodyPr rtlCol="0">
            <a:noAutofit/>
          </a:bodyPr>
          <a:lstStyle>
            <a:lvl1pPr>
              <a:defRPr lang="en-US" sz="1400" dirty="0"/>
            </a:lvl1pPr>
            <a:lvl2pPr>
              <a:defRPr lang="en-US" sz="1400" dirty="0"/>
            </a:lvl2pPr>
            <a:lvl3pPr>
              <a:defRPr lang="en-GB" sz="1400" dirty="0"/>
            </a:lvl3pPr>
          </a:lstStyle>
          <a:p>
            <a:pPr lvl="0"/>
            <a:r>
              <a:rPr lang="en-US"/>
              <a:t>Edit Master text styles</a:t>
            </a:r>
          </a:p>
          <a:p>
            <a:pPr lvl="1"/>
            <a:r>
              <a:rPr lang="en-US"/>
              <a:t>Second level</a:t>
            </a:r>
          </a:p>
          <a:p>
            <a:pPr lvl="2"/>
            <a:r>
              <a:rPr lang="en-US"/>
              <a:t>Third level</a:t>
            </a:r>
          </a:p>
        </p:txBody>
      </p:sp>
      <p:sp>
        <p:nvSpPr>
          <p:cNvPr id="16" name="Text Placeholder 3">
            <a:extLst>
              <a:ext uri="{FF2B5EF4-FFF2-40B4-BE49-F238E27FC236}">
                <a16:creationId xmlns:a16="http://schemas.microsoft.com/office/drawing/2014/main" id="{42413540-D425-4896-8C8F-BB48A601BBF8}"/>
              </a:ext>
            </a:extLst>
          </p:cNvPr>
          <p:cNvSpPr>
            <a:spLocks noGrp="1"/>
          </p:cNvSpPr>
          <p:nvPr>
            <p:ph type="body" sz="quarter" idx="21"/>
          </p:nvPr>
        </p:nvSpPr>
        <p:spPr>
          <a:xfrm>
            <a:off x="2589841" y="4338197"/>
            <a:ext cx="3366765" cy="323946"/>
          </a:xfrm>
        </p:spPr>
        <p:txBody>
          <a:bodyPr tIns="0" rIns="0" bIns="0" rtlCol="0">
            <a:noAutofit/>
          </a:bodyPr>
          <a:lstStyle>
            <a:lvl1pPr marL="0" indent="0">
              <a:buFont typeface="Arial" panose="020B0604020202020204" pitchFamily="34" charset="0"/>
              <a:buNone/>
              <a:defRPr lang="en-US" smtClean="0">
                <a:latin typeface="Arial" panose="020B0604020202020204" pitchFamily="34" charset="0"/>
              </a:defRPr>
            </a:lvl1pPr>
            <a:lvl2pPr marL="457200" indent="0">
              <a:buFont typeface="Arial" panose="020B0604020202020204" pitchFamily="34" charset="0"/>
              <a:buNone/>
              <a:defRPr lang="en-US" smtClean="0">
                <a:latin typeface="+mj-lt"/>
              </a:defRPr>
            </a:lvl2pPr>
            <a:lvl3pPr marL="914400" indent="0">
              <a:buFont typeface="Arial" panose="020B0604020202020204" pitchFamily="34" charset="0"/>
              <a:buNone/>
              <a:defRPr lang="en-US" smtClean="0">
                <a:latin typeface="+mj-lt"/>
              </a:defRPr>
            </a:lvl3pPr>
            <a:lvl4pPr marL="1371600" indent="0">
              <a:buFont typeface="Arial" panose="020B0604020202020204" pitchFamily="34" charset="0"/>
              <a:buNone/>
              <a:defRPr lang="en-US" smtClean="0">
                <a:latin typeface="+mj-lt"/>
              </a:defRPr>
            </a:lvl4pPr>
            <a:lvl5pPr marL="1828800" indent="0">
              <a:buFont typeface="Arial" panose="020B0604020202020204" pitchFamily="34" charset="0"/>
              <a:buNone/>
              <a:defRPr lang="en-GB">
                <a:latin typeface="+mj-lt"/>
              </a:defRPr>
            </a:lvl5pPr>
          </a:lstStyle>
          <a:p>
            <a:pPr lvl="0"/>
            <a:r>
              <a:rPr lang="en-US"/>
              <a:t>Edit Master text styles</a:t>
            </a:r>
          </a:p>
        </p:txBody>
      </p:sp>
      <p:sp>
        <p:nvSpPr>
          <p:cNvPr id="12" name="Title 1">
            <a:extLst>
              <a:ext uri="{FF2B5EF4-FFF2-40B4-BE49-F238E27FC236}">
                <a16:creationId xmlns:a16="http://schemas.microsoft.com/office/drawing/2014/main" id="{B7210237-0A48-41D6-B1C6-45B698F45564}"/>
              </a:ext>
            </a:extLst>
          </p:cNvPr>
          <p:cNvSpPr>
            <a:spLocks noGrp="1"/>
          </p:cNvSpPr>
          <p:nvPr>
            <p:ph type="title"/>
          </p:nvPr>
        </p:nvSpPr>
        <p:spPr>
          <a:xfrm>
            <a:off x="906463" y="506192"/>
            <a:ext cx="10393362" cy="540000"/>
          </a:xfrm>
        </p:spPr>
        <p:txBody>
          <a:bodyPr/>
          <a:lstStyle>
            <a:lvl1pPr>
              <a:defRPr/>
            </a:lvl1pPr>
          </a:lstStyle>
          <a:p>
            <a:r>
              <a:rPr lang="en-US"/>
              <a:t>Click to edit Master title style</a:t>
            </a:r>
            <a:endParaRPr lang="en-GB"/>
          </a:p>
        </p:txBody>
      </p:sp>
      <p:sp>
        <p:nvSpPr>
          <p:cNvPr id="17" name="Text Placeholder 3">
            <a:extLst>
              <a:ext uri="{FF2B5EF4-FFF2-40B4-BE49-F238E27FC236}">
                <a16:creationId xmlns:a16="http://schemas.microsoft.com/office/drawing/2014/main" id="{55EAB272-54CF-41F3-9510-996550363EE3}"/>
              </a:ext>
            </a:extLst>
          </p:cNvPr>
          <p:cNvSpPr>
            <a:spLocks noGrp="1"/>
          </p:cNvSpPr>
          <p:nvPr>
            <p:ph type="body" sz="quarter" idx="10"/>
          </p:nvPr>
        </p:nvSpPr>
        <p:spPr>
          <a:xfrm>
            <a:off x="906463" y="1155943"/>
            <a:ext cx="10393361" cy="267416"/>
          </a:xfrm>
        </p:spPr>
        <p:txBody>
          <a:bodyPr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lvl="0"/>
            <a:r>
              <a:rPr lang="en-US"/>
              <a:t>Edit Master text styles</a:t>
            </a:r>
          </a:p>
        </p:txBody>
      </p:sp>
      <p:sp>
        <p:nvSpPr>
          <p:cNvPr id="21" name="Picture Placeholder 7">
            <a:extLst>
              <a:ext uri="{FF2B5EF4-FFF2-40B4-BE49-F238E27FC236}">
                <a16:creationId xmlns:a16="http://schemas.microsoft.com/office/drawing/2014/main" id="{B21ABBB2-A65E-473E-9031-2D58A953D25D}"/>
              </a:ext>
            </a:extLst>
          </p:cNvPr>
          <p:cNvSpPr>
            <a:spLocks noGrp="1"/>
          </p:cNvSpPr>
          <p:nvPr>
            <p:ph type="pic" sz="quarter" idx="22"/>
          </p:nvPr>
        </p:nvSpPr>
        <p:spPr>
          <a:xfrm>
            <a:off x="6235371" y="1592263"/>
            <a:ext cx="3366773" cy="2549047"/>
          </a:xfrm>
          <a:solidFill>
            <a:schemeClr val="bg2">
              <a:lumMod val="95000"/>
            </a:schemeClr>
          </a:solidFill>
        </p:spPr>
        <p:txBody>
          <a:bodyPr rtlCol="0">
            <a:noAutofit/>
          </a:bodyPr>
          <a:lstStyle>
            <a:lvl1pPr marL="0" indent="0">
              <a:buFont typeface="Arial" panose="020B0604020202020204" pitchFamily="34" charset="0"/>
              <a:buNone/>
              <a:defRPr sz="1600">
                <a:solidFill>
                  <a:schemeClr val="bg1"/>
                </a:solidFill>
              </a:defRPr>
            </a:lvl1pPr>
          </a:lstStyle>
          <a:p>
            <a:pPr lvl="0"/>
            <a:r>
              <a:rPr lang="en-US" noProof="0"/>
              <a:t>Click icon to add picture</a:t>
            </a:r>
            <a:endParaRPr lang="en-GB" noProof="0"/>
          </a:p>
        </p:txBody>
      </p:sp>
      <p:sp>
        <p:nvSpPr>
          <p:cNvPr id="22" name="Text Placeholder 9">
            <a:extLst>
              <a:ext uri="{FF2B5EF4-FFF2-40B4-BE49-F238E27FC236}">
                <a16:creationId xmlns:a16="http://schemas.microsoft.com/office/drawing/2014/main" id="{BB8D0AF9-A91A-4148-8591-42DEFFBDFD00}"/>
              </a:ext>
            </a:extLst>
          </p:cNvPr>
          <p:cNvSpPr>
            <a:spLocks noGrp="1"/>
          </p:cNvSpPr>
          <p:nvPr>
            <p:ph type="body" sz="quarter" idx="23"/>
          </p:nvPr>
        </p:nvSpPr>
        <p:spPr>
          <a:xfrm>
            <a:off x="6235371" y="3652359"/>
            <a:ext cx="3366773"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23" name="Text Placeholder 3">
            <a:extLst>
              <a:ext uri="{FF2B5EF4-FFF2-40B4-BE49-F238E27FC236}">
                <a16:creationId xmlns:a16="http://schemas.microsoft.com/office/drawing/2014/main" id="{0D9D78BD-D2E1-47D7-B5D8-A25520358717}"/>
              </a:ext>
            </a:extLst>
          </p:cNvPr>
          <p:cNvSpPr>
            <a:spLocks noGrp="1"/>
          </p:cNvSpPr>
          <p:nvPr>
            <p:ph type="body" sz="quarter" idx="24"/>
          </p:nvPr>
        </p:nvSpPr>
        <p:spPr>
          <a:xfrm>
            <a:off x="6235371" y="4777454"/>
            <a:ext cx="3366765" cy="1080421"/>
          </a:xfrm>
        </p:spPr>
        <p:txBody>
          <a:bodyPr rtlCol="0">
            <a:noAutofit/>
          </a:bodyPr>
          <a:lstStyle>
            <a:lvl1pPr>
              <a:defRPr lang="en-US" sz="1400" dirty="0"/>
            </a:lvl1pPr>
            <a:lvl2pPr>
              <a:defRPr lang="en-US" sz="1400" dirty="0"/>
            </a:lvl2pPr>
            <a:lvl3pPr>
              <a:defRPr lang="en-GB" sz="1400" dirty="0"/>
            </a:lvl3pPr>
          </a:lstStyle>
          <a:p>
            <a:pPr lvl="0"/>
            <a:r>
              <a:rPr lang="en-US"/>
              <a:t>Edit Master text styles</a:t>
            </a:r>
          </a:p>
          <a:p>
            <a:pPr lvl="1"/>
            <a:r>
              <a:rPr lang="en-US"/>
              <a:t>Second level</a:t>
            </a:r>
          </a:p>
          <a:p>
            <a:pPr lvl="2"/>
            <a:r>
              <a:rPr lang="en-US"/>
              <a:t>Third level</a:t>
            </a:r>
          </a:p>
        </p:txBody>
      </p:sp>
      <p:sp>
        <p:nvSpPr>
          <p:cNvPr id="24" name="Text Placeholder 3">
            <a:extLst>
              <a:ext uri="{FF2B5EF4-FFF2-40B4-BE49-F238E27FC236}">
                <a16:creationId xmlns:a16="http://schemas.microsoft.com/office/drawing/2014/main" id="{C6287A56-279A-4E06-B279-80BA7C8F1366}"/>
              </a:ext>
            </a:extLst>
          </p:cNvPr>
          <p:cNvSpPr>
            <a:spLocks noGrp="1"/>
          </p:cNvSpPr>
          <p:nvPr>
            <p:ph type="body" sz="quarter" idx="25"/>
          </p:nvPr>
        </p:nvSpPr>
        <p:spPr>
          <a:xfrm>
            <a:off x="6235371" y="4338197"/>
            <a:ext cx="3366765" cy="323946"/>
          </a:xfrm>
        </p:spPr>
        <p:txBody>
          <a:bodyPr tIns="0" rIns="0" bIns="0" rtlCol="0">
            <a:noAutofit/>
          </a:bodyPr>
          <a:lstStyle>
            <a:lvl1pPr marL="0" indent="0">
              <a:buFont typeface="Arial" panose="020B0604020202020204" pitchFamily="34" charset="0"/>
              <a:buNone/>
              <a:defRPr lang="en-US" smtClean="0">
                <a:latin typeface="Arial" panose="020B0604020202020204" pitchFamily="34" charset="0"/>
              </a:defRPr>
            </a:lvl1pPr>
            <a:lvl2pPr marL="457200" indent="0">
              <a:buFont typeface="Arial" panose="020B0604020202020204" pitchFamily="34" charset="0"/>
              <a:buNone/>
              <a:defRPr lang="en-US" smtClean="0">
                <a:latin typeface="+mj-lt"/>
              </a:defRPr>
            </a:lvl2pPr>
            <a:lvl3pPr marL="914400" indent="0">
              <a:buFont typeface="Arial" panose="020B0604020202020204" pitchFamily="34" charset="0"/>
              <a:buNone/>
              <a:defRPr lang="en-US" smtClean="0">
                <a:latin typeface="+mj-lt"/>
              </a:defRPr>
            </a:lvl3pPr>
            <a:lvl4pPr marL="1371600" indent="0">
              <a:buFont typeface="Arial" panose="020B0604020202020204" pitchFamily="34" charset="0"/>
              <a:buNone/>
              <a:defRPr lang="en-US" smtClean="0">
                <a:latin typeface="+mj-lt"/>
              </a:defRPr>
            </a:lvl4pPr>
            <a:lvl5pPr marL="1828800" indent="0">
              <a:buFont typeface="Arial" panose="020B0604020202020204" pitchFamily="34" charset="0"/>
              <a:buNone/>
              <a:defRPr lang="en-GB">
                <a:latin typeface="+mj-lt"/>
              </a:defRPr>
            </a:lvl5pPr>
          </a:lstStyle>
          <a:p>
            <a:pPr lvl="0"/>
            <a:r>
              <a:rPr lang="en-US"/>
              <a:t>Edit Master text styles</a:t>
            </a:r>
          </a:p>
        </p:txBody>
      </p:sp>
    </p:spTree>
    <p:extLst>
      <p:ext uri="{BB962C8B-B14F-4D97-AF65-F5344CB8AC3E}">
        <p14:creationId xmlns:p14="http://schemas.microsoft.com/office/powerpoint/2010/main" val="17929163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content &amp; large pictu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CAF49A1-507E-4010-BCA1-B9F9FFCD1A98}"/>
              </a:ext>
            </a:extLst>
          </p:cNvPr>
          <p:cNvSpPr/>
          <p:nvPr userDrawn="1"/>
        </p:nvSpPr>
        <p:spPr bwMode="gray">
          <a:xfrm>
            <a:off x="360363" y="811213"/>
            <a:ext cx="11742737" cy="4032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300"/>
              </a:spcBef>
              <a:spcAft>
                <a:spcPts val="0"/>
              </a:spcAft>
              <a:buFont typeface="Courier New" pitchFamily="49" charset="0"/>
              <a:buNone/>
              <a:defRPr/>
            </a:pPr>
            <a:endParaRPr lang="en-GB" sz="1600">
              <a:solidFill>
                <a:schemeClr val="bg1"/>
              </a:solidFill>
              <a:latin typeface="Brave Sans" panose="020B0504020101010102" pitchFamily="34" charset="0"/>
              <a:cs typeface="Brave Sans" panose="020B0504020101010102" pitchFamily="34" charset="0"/>
            </a:endParaRPr>
          </a:p>
        </p:txBody>
      </p:sp>
      <p:cxnSp>
        <p:nvCxnSpPr>
          <p:cNvPr id="11" name="Straight Connector 10">
            <a:extLst>
              <a:ext uri="{FF2B5EF4-FFF2-40B4-BE49-F238E27FC236}">
                <a16:creationId xmlns:a16="http://schemas.microsoft.com/office/drawing/2014/main" id="{7CF3F95B-5C1C-4FFB-9238-1DF72A0516F0}"/>
              </a:ext>
            </a:extLst>
          </p:cNvPr>
          <p:cNvCxnSpPr>
            <a:cxnSpLocks/>
          </p:cNvCxnSpPr>
          <p:nvPr userDrawn="1"/>
        </p:nvCxnSpPr>
        <p:spPr>
          <a:xfrm>
            <a:off x="906463" y="1074738"/>
            <a:ext cx="5868987"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p:nvPr>
        </p:nvSpPr>
        <p:spPr>
          <a:xfrm>
            <a:off x="906462" y="1585430"/>
            <a:ext cx="5868909" cy="4272445"/>
          </a:xfrm>
        </p:spPr>
        <p:txBody>
          <a:bodyPr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7">
            <a:extLst>
              <a:ext uri="{FF2B5EF4-FFF2-40B4-BE49-F238E27FC236}">
                <a16:creationId xmlns:a16="http://schemas.microsoft.com/office/drawing/2014/main" id="{35BB7F6E-5153-4780-80FD-C3880708F546}"/>
              </a:ext>
            </a:extLst>
          </p:cNvPr>
          <p:cNvSpPr>
            <a:spLocks noGrp="1"/>
          </p:cNvSpPr>
          <p:nvPr>
            <p:ph type="pic" sz="quarter" idx="20"/>
          </p:nvPr>
        </p:nvSpPr>
        <p:spPr>
          <a:xfrm>
            <a:off x="7227066" y="630237"/>
            <a:ext cx="4072759" cy="5227635"/>
          </a:xfrm>
          <a:solidFill>
            <a:schemeClr val="bg2">
              <a:lumMod val="95000"/>
            </a:schemeClr>
          </a:solidFill>
        </p:spPr>
        <p:txBody>
          <a:bodyPr rtlCol="0">
            <a:noAutofit/>
          </a:bodyPr>
          <a:lstStyle>
            <a:lvl1pPr>
              <a:defRPr lang="en-GB" dirty="0">
                <a:solidFill>
                  <a:schemeClr val="bg1"/>
                </a:solidFill>
              </a:defRPr>
            </a:lvl1pPr>
          </a:lstStyle>
          <a:p>
            <a:pPr lvl="0"/>
            <a:r>
              <a:rPr lang="en-US" noProof="0"/>
              <a:t>Click icon to add picture</a:t>
            </a:r>
            <a:endParaRPr lang="en-GB" noProof="0"/>
          </a:p>
        </p:txBody>
      </p:sp>
      <p:sp>
        <p:nvSpPr>
          <p:cNvPr id="9" name="Text Placeholder 9">
            <a:extLst>
              <a:ext uri="{FF2B5EF4-FFF2-40B4-BE49-F238E27FC236}">
                <a16:creationId xmlns:a16="http://schemas.microsoft.com/office/drawing/2014/main" id="{9F34B7CA-F8C7-4C5F-BB60-E4395928D429}"/>
              </a:ext>
            </a:extLst>
          </p:cNvPr>
          <p:cNvSpPr>
            <a:spLocks noGrp="1"/>
          </p:cNvSpPr>
          <p:nvPr>
            <p:ph type="body" sz="quarter" idx="21"/>
          </p:nvPr>
        </p:nvSpPr>
        <p:spPr>
          <a:xfrm>
            <a:off x="7227066" y="5386688"/>
            <a:ext cx="4072759" cy="471184"/>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10" name="Title 1">
            <a:extLst>
              <a:ext uri="{FF2B5EF4-FFF2-40B4-BE49-F238E27FC236}">
                <a16:creationId xmlns:a16="http://schemas.microsoft.com/office/drawing/2014/main" id="{7D83CB9C-45E0-4B08-AB03-C2C5F4C24057}"/>
              </a:ext>
            </a:extLst>
          </p:cNvPr>
          <p:cNvSpPr>
            <a:spLocks noGrp="1"/>
          </p:cNvSpPr>
          <p:nvPr>
            <p:ph type="title"/>
          </p:nvPr>
        </p:nvSpPr>
        <p:spPr>
          <a:xfrm>
            <a:off x="906463" y="506192"/>
            <a:ext cx="5868909" cy="540000"/>
          </a:xfrm>
        </p:spPr>
        <p:txBody>
          <a:bodyPr/>
          <a:lstStyle>
            <a:lvl1pPr>
              <a:defRPr/>
            </a:lvl1pPr>
          </a:lstStyle>
          <a:p>
            <a:r>
              <a:rPr lang="en-US"/>
              <a:t>Click to edit Master title style</a:t>
            </a:r>
            <a:endParaRPr lang="en-GB"/>
          </a:p>
        </p:txBody>
      </p:sp>
      <p:sp>
        <p:nvSpPr>
          <p:cNvPr id="12" name="Text Placeholder 3">
            <a:extLst>
              <a:ext uri="{FF2B5EF4-FFF2-40B4-BE49-F238E27FC236}">
                <a16:creationId xmlns:a16="http://schemas.microsoft.com/office/drawing/2014/main" id="{2A22B088-EB16-4642-80AC-4C7D87CFAE0B}"/>
              </a:ext>
            </a:extLst>
          </p:cNvPr>
          <p:cNvSpPr>
            <a:spLocks noGrp="1"/>
          </p:cNvSpPr>
          <p:nvPr>
            <p:ph type="body" sz="quarter" idx="10"/>
          </p:nvPr>
        </p:nvSpPr>
        <p:spPr>
          <a:xfrm>
            <a:off x="906464" y="1155943"/>
            <a:ext cx="5868908" cy="267416"/>
          </a:xfrm>
        </p:spPr>
        <p:txBody>
          <a:bodyPr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3408901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p:nvPr>
        </p:nvSpPr>
        <p:spPr>
          <a:xfrm>
            <a:off x="906463" y="507069"/>
            <a:ext cx="10393362" cy="540000"/>
          </a:xfrm>
        </p:spPr>
        <p:txBody>
          <a:bodyPr/>
          <a:lstStyle>
            <a:lvl1pPr>
              <a:defRPr/>
            </a:lvl1pPr>
          </a:lstStyle>
          <a:p>
            <a:r>
              <a:rPr lang="en-US"/>
              <a:t>Click to edit Master title style</a:t>
            </a:r>
            <a:endParaRPr lang="en-GB"/>
          </a:p>
        </p:txBody>
      </p:sp>
    </p:spTree>
    <p:extLst>
      <p:ext uri="{BB962C8B-B14F-4D97-AF65-F5344CB8AC3E}">
        <p14:creationId xmlns:p14="http://schemas.microsoft.com/office/powerpoint/2010/main" val="24728588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pink MOL">
    <p:bg>
      <p:bgPr>
        <a:solidFill>
          <a:schemeClr val="accent1"/>
        </a:solidFill>
        <a:effectLst/>
      </p:bgPr>
    </p:bg>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0B0177CE-9404-4A1A-AA2F-F6A046C0DD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5313" y="66675"/>
            <a:ext cx="3381375"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680167D9-16CB-4B01-886A-CB385B7FB50D}"/>
              </a:ext>
            </a:extLst>
          </p:cNvPr>
          <p:cNvCxnSpPr>
            <a:cxnSpLocks/>
          </p:cNvCxnSpPr>
          <p:nvPr userDrawn="1"/>
        </p:nvCxnSpPr>
        <p:spPr>
          <a:xfrm>
            <a:off x="906463" y="1082675"/>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133248FA-9D7F-483F-AEED-3F462B042BFE}"/>
              </a:ext>
            </a:extLst>
          </p:cNvPr>
          <p:cNvSpPr>
            <a:spLocks noGrp="1"/>
          </p:cNvSpPr>
          <p:nvPr>
            <p:ph type="ctrTitle"/>
          </p:nvPr>
        </p:nvSpPr>
        <p:spPr>
          <a:xfrm>
            <a:off x="896938" y="4506061"/>
            <a:ext cx="9027271" cy="657115"/>
          </a:xfrm>
          <a:prstGeom prst="rect">
            <a:avLst/>
          </a:prstGeom>
        </p:spPr>
        <p:txBody>
          <a:bodyPr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20" name="Subtitle 2">
            <a:extLst>
              <a:ext uri="{FF2B5EF4-FFF2-40B4-BE49-F238E27FC236}">
                <a16:creationId xmlns:a16="http://schemas.microsoft.com/office/drawing/2014/main" id="{726C4B60-F73A-40E8-A81D-1B74138FE60C}"/>
              </a:ext>
            </a:extLst>
          </p:cNvPr>
          <p:cNvSpPr>
            <a:spLocks noGrp="1"/>
          </p:cNvSpPr>
          <p:nvPr>
            <p:ph type="subTitle" idx="1"/>
          </p:nvPr>
        </p:nvSpPr>
        <p:spPr>
          <a:xfrm>
            <a:off x="896938" y="5214265"/>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Text Placeholder 24">
            <a:extLst>
              <a:ext uri="{FF2B5EF4-FFF2-40B4-BE49-F238E27FC236}">
                <a16:creationId xmlns:a16="http://schemas.microsoft.com/office/drawing/2014/main" id="{33FD60A5-297A-4821-A8D6-5DE5C2B8E45C}"/>
              </a:ext>
            </a:extLst>
          </p:cNvPr>
          <p:cNvSpPr>
            <a:spLocks noGrp="1"/>
          </p:cNvSpPr>
          <p:nvPr>
            <p:ph type="body" sz="quarter" idx="13"/>
          </p:nvPr>
        </p:nvSpPr>
        <p:spPr>
          <a:xfrm>
            <a:off x="896938" y="5766091"/>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Edit Master text styles</a:t>
            </a:r>
          </a:p>
        </p:txBody>
      </p:sp>
    </p:spTree>
    <p:extLst>
      <p:ext uri="{BB962C8B-B14F-4D97-AF65-F5344CB8AC3E}">
        <p14:creationId xmlns:p14="http://schemas.microsoft.com/office/powerpoint/2010/main" val="42326975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55A1C-D1E0-4868-B1F4-522FD41397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F19AE98-B50C-4735-99DA-6E40883536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7D5885E-7310-444A-ACC8-ED10D1356D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B99204-B7EF-4463-9C19-5F5B614E455E}"/>
              </a:ext>
            </a:extLst>
          </p:cNvPr>
          <p:cNvSpPr>
            <a:spLocks noGrp="1"/>
          </p:cNvSpPr>
          <p:nvPr>
            <p:ph type="dt" sz="half" idx="10"/>
          </p:nvPr>
        </p:nvSpPr>
        <p:spPr/>
        <p:txBody>
          <a:bodyPr/>
          <a:lstStyle/>
          <a:p>
            <a:fld id="{EA4D43FE-9A9F-4E0C-B5E4-197289345DF0}" type="datetimeFigureOut">
              <a:rPr lang="en-GB" smtClean="0"/>
              <a:t>05/10/2022</a:t>
            </a:fld>
            <a:endParaRPr lang="en-GB"/>
          </a:p>
        </p:txBody>
      </p:sp>
      <p:sp>
        <p:nvSpPr>
          <p:cNvPr id="6" name="Footer Placeholder 5">
            <a:extLst>
              <a:ext uri="{FF2B5EF4-FFF2-40B4-BE49-F238E27FC236}">
                <a16:creationId xmlns:a16="http://schemas.microsoft.com/office/drawing/2014/main" id="{DC32F17C-29E0-4B2D-96B4-3A481377C9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205687-4088-41F2-BEAD-14DD39282887}"/>
              </a:ext>
            </a:extLst>
          </p:cNvPr>
          <p:cNvSpPr>
            <a:spLocks noGrp="1"/>
          </p:cNvSpPr>
          <p:nvPr>
            <p:ph type="sldNum" sz="quarter" idx="12"/>
          </p:nvPr>
        </p:nvSpPr>
        <p:spPr/>
        <p:txBody>
          <a:bodyPr/>
          <a:lstStyle/>
          <a:p>
            <a:fld id="{1C7C2340-C46E-47C6-9706-7AD9DF5F43CD}" type="slidenum">
              <a:rPr lang="en-GB" smtClean="0"/>
              <a:t>‹#›</a:t>
            </a:fld>
            <a:endParaRPr lang="en-GB"/>
          </a:p>
        </p:txBody>
      </p:sp>
    </p:spTree>
    <p:extLst>
      <p:ext uri="{BB962C8B-B14F-4D97-AF65-F5344CB8AC3E}">
        <p14:creationId xmlns:p14="http://schemas.microsoft.com/office/powerpoint/2010/main" val="6304517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04C88-33A7-4C05-9153-82FC488CB83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5E7B1E-B1DA-4FE3-B7CB-55CDB30AAF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3B5EF6-8D33-4E73-91F5-1FC71C381F6F}"/>
              </a:ext>
            </a:extLst>
          </p:cNvPr>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B903F74A-7403-4D8E-AAEE-96B395C3C62A}" type="datetimeFigureOut">
              <a:rPr kumimoji="0" lang="en-GB" sz="1800" b="0" i="0" u="none" strike="noStrike" kern="1200" cap="none" spc="0" normalizeH="0" baseline="0" noProof="0" smtClean="0">
                <a:ln>
                  <a:noFill/>
                </a:ln>
                <a:solidFill>
                  <a:srgbClr val="353E43"/>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05/10/2022</a:t>
            </a:fld>
            <a:endParaRPr kumimoji="0" lang="en-GB" sz="1800" b="0" i="0" u="none" strike="noStrike" kern="1200" cap="none" spc="0" normalizeH="0" baseline="0" noProof="0">
              <a:ln>
                <a:noFill/>
              </a:ln>
              <a:solidFill>
                <a:srgbClr val="353E43"/>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521E6A6A-30E9-426B-BF1F-93E887A72ED8}"/>
              </a:ext>
            </a:extLst>
          </p:cNvPr>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53E43"/>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EABB8BF4-AFB8-4043-8610-090A430B5CB7}"/>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4F70D2E-AF4C-44FD-8F0A-C982A5F5D08D}" type="slidenum">
              <a:rPr kumimoji="0" lang="en-GB" sz="1800" b="0" i="0" u="none" strike="noStrike" kern="1200" cap="none" spc="0" normalizeH="0" baseline="0" noProof="0" smtClean="0">
                <a:ln>
                  <a:noFill/>
                </a:ln>
                <a:solidFill>
                  <a:srgbClr val="353E43"/>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GB" sz="1800" b="0" i="0" u="none" strike="noStrike" kern="1200" cap="none" spc="0" normalizeH="0" baseline="0" noProof="0">
              <a:ln>
                <a:noFill/>
              </a:ln>
              <a:solidFill>
                <a:srgbClr val="353E4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606639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12E93-9940-4636-8775-B3C29A5242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45117A-85CF-4341-926C-21D73EBE90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D46BD45-F5E7-4BF6-8DF4-6448DA9B99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84E0233-2003-4B05-B4F0-FB4FF76BD516}"/>
              </a:ext>
            </a:extLst>
          </p:cNvPr>
          <p:cNvSpPr>
            <a:spLocks noGrp="1"/>
          </p:cNvSpPr>
          <p:nvPr>
            <p:ph type="dt" sz="half" idx="10"/>
          </p:nvPr>
        </p:nvSpPr>
        <p:spPr/>
        <p:txBody>
          <a:bodyPr/>
          <a:lstStyle/>
          <a:p>
            <a:fld id="{D032A418-F84E-4E11-AC26-654DA3B30E30}" type="datetimeFigureOut">
              <a:rPr lang="en-GB" smtClean="0"/>
              <a:t>05/10/2022</a:t>
            </a:fld>
            <a:endParaRPr lang="en-GB"/>
          </a:p>
        </p:txBody>
      </p:sp>
      <p:sp>
        <p:nvSpPr>
          <p:cNvPr id="6" name="Footer Placeholder 5">
            <a:extLst>
              <a:ext uri="{FF2B5EF4-FFF2-40B4-BE49-F238E27FC236}">
                <a16:creationId xmlns:a16="http://schemas.microsoft.com/office/drawing/2014/main" id="{BF5F747C-4C8E-46DD-B554-E69B7C4B44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56A05B-4750-4C84-B77E-019B7878369A}"/>
              </a:ext>
            </a:extLst>
          </p:cNvPr>
          <p:cNvSpPr>
            <a:spLocks noGrp="1"/>
          </p:cNvSpPr>
          <p:nvPr>
            <p:ph type="sldNum" sz="quarter" idx="12"/>
          </p:nvPr>
        </p:nvSpPr>
        <p:spPr/>
        <p:txBody>
          <a:bodyPr/>
          <a:lstStyle/>
          <a:p>
            <a:fld id="{BBB0A8F5-368F-4CFE-863B-01EC02AEB53C}" type="slidenum">
              <a:rPr lang="en-GB" smtClean="0"/>
              <a:t>‹#›</a:t>
            </a:fld>
            <a:endParaRPr lang="en-GB"/>
          </a:p>
        </p:txBody>
      </p:sp>
    </p:spTree>
    <p:extLst>
      <p:ext uri="{BB962C8B-B14F-4D97-AF65-F5344CB8AC3E}">
        <p14:creationId xmlns:p14="http://schemas.microsoft.com/office/powerpoint/2010/main" val="21487418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AB4E0-EB12-4C3C-B3D6-EFC9DB3252EB}"/>
              </a:ext>
            </a:extLst>
          </p:cNvPr>
          <p:cNvSpPr>
            <a:spLocks noGrp="1"/>
          </p:cNvSpPr>
          <p:nvPr>
            <p:ph type="ctrTitle"/>
          </p:nvPr>
        </p:nvSpPr>
        <p:spPr>
          <a:xfrm>
            <a:off x="458891" y="3591894"/>
            <a:ext cx="11285032" cy="1011865"/>
          </a:xfrm>
        </p:spPr>
        <p:txBody>
          <a:bodyPr anchor="t"/>
          <a:lstStyle>
            <a:lvl1pPr algn="ctr">
              <a:defRPr sz="6600" cap="all" baseline="0">
                <a:latin typeface="Source Sans Pro Black" panose="020B0803030403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EF18C00-E1D2-4189-93E4-22EB9E773232}"/>
              </a:ext>
            </a:extLst>
          </p:cNvPr>
          <p:cNvSpPr>
            <a:spLocks noGrp="1"/>
          </p:cNvSpPr>
          <p:nvPr>
            <p:ph type="subTitle" idx="1"/>
          </p:nvPr>
        </p:nvSpPr>
        <p:spPr>
          <a:xfrm>
            <a:off x="458891" y="4419600"/>
            <a:ext cx="11285032" cy="1524000"/>
          </a:xfrm>
        </p:spPr>
        <p:txBody>
          <a:bodyPr/>
          <a:lstStyle>
            <a:lvl1pPr marL="0" indent="0" algn="ctr">
              <a:buNone/>
              <a:defRPr sz="360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D6653681-9AD6-422C-A8ED-D907FA05ADC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55302" y="2839039"/>
            <a:ext cx="4282869" cy="591590"/>
          </a:xfrm>
          <a:prstGeom prst="rect">
            <a:avLst/>
          </a:prstGeom>
        </p:spPr>
      </p:pic>
    </p:spTree>
    <p:extLst>
      <p:ext uri="{BB962C8B-B14F-4D97-AF65-F5344CB8AC3E}">
        <p14:creationId xmlns:p14="http://schemas.microsoft.com/office/powerpoint/2010/main" val="3417820776"/>
      </p:ext>
    </p:extLst>
  </p:cSld>
  <p:clrMapOvr>
    <a:masterClrMapping/>
  </p:clrMapOvr>
  <p:extLst>
    <p:ext uri="{DCECCB84-F9BA-43D5-87BE-67443E8EF086}">
      <p15:sldGuideLst xmlns:p15="http://schemas.microsoft.com/office/powerpoint/2012/main">
        <p15:guide id="1" orient="horz" pos="2784">
          <p15:clr>
            <a:srgbClr val="FDE53C"/>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AB4E0-EB12-4C3C-B3D6-EFC9DB3252EB}"/>
              </a:ext>
            </a:extLst>
          </p:cNvPr>
          <p:cNvSpPr>
            <a:spLocks noGrp="1"/>
          </p:cNvSpPr>
          <p:nvPr>
            <p:ph type="ctrTitle"/>
          </p:nvPr>
        </p:nvSpPr>
        <p:spPr>
          <a:xfrm>
            <a:off x="458891" y="3591894"/>
            <a:ext cx="11285032" cy="1011865"/>
          </a:xfrm>
        </p:spPr>
        <p:txBody>
          <a:bodyPr anchor="t"/>
          <a:lstStyle>
            <a:lvl1pPr algn="ctr">
              <a:defRPr sz="6600" cap="all" baseline="0">
                <a:latin typeface="Source Sans Pro Black" panose="020B0803030403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EF18C00-E1D2-4189-93E4-22EB9E773232}"/>
              </a:ext>
            </a:extLst>
          </p:cNvPr>
          <p:cNvSpPr>
            <a:spLocks noGrp="1"/>
          </p:cNvSpPr>
          <p:nvPr>
            <p:ph type="subTitle" idx="1"/>
          </p:nvPr>
        </p:nvSpPr>
        <p:spPr>
          <a:xfrm>
            <a:off x="458891" y="4419600"/>
            <a:ext cx="11285032" cy="1524000"/>
          </a:xfrm>
        </p:spPr>
        <p:txBody>
          <a:bodyPr/>
          <a:lstStyle>
            <a:lvl1pPr marL="0" indent="0" algn="ctr">
              <a:buNone/>
              <a:defRPr sz="360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30472785"/>
      </p:ext>
    </p:extLst>
  </p:cSld>
  <p:clrMapOvr>
    <a:masterClrMapping/>
  </p:clrMapOvr>
  <p:extLst>
    <p:ext uri="{DCECCB84-F9BA-43D5-87BE-67443E8EF086}">
      <p15:sldGuideLst xmlns:p15="http://schemas.microsoft.com/office/powerpoint/2012/main">
        <p15:guide id="1" orient="horz" pos="2784">
          <p15:clr>
            <a:srgbClr val="FDE53C"/>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14EAB28-6C2D-4AB4-9FB9-18B24CCE77E5}"/>
              </a:ext>
            </a:extLst>
          </p:cNvPr>
          <p:cNvSpPr>
            <a:spLocks noGrp="1"/>
          </p:cNvSpPr>
          <p:nvPr>
            <p:ph type="pic" sz="quarter" idx="10"/>
          </p:nvPr>
        </p:nvSpPr>
        <p:spPr>
          <a:xfrm>
            <a:off x="0" y="0"/>
            <a:ext cx="12192000" cy="6858000"/>
          </a:xfrm>
          <a:pattFill prst="wdUpDiag">
            <a:fgClr>
              <a:schemeClr val="accent1"/>
            </a:fgClr>
            <a:bgClr>
              <a:schemeClr val="bg1"/>
            </a:bgClr>
          </a:pattFill>
        </p:spPr>
        <p:txBody>
          <a:bodyPr/>
          <a:lstStyle/>
          <a:p>
            <a:r>
              <a:rPr lang="en-US"/>
              <a:t>Click icon to add picture</a:t>
            </a:r>
          </a:p>
        </p:txBody>
      </p:sp>
      <p:sp>
        <p:nvSpPr>
          <p:cNvPr id="2" name="Title 1">
            <a:extLst>
              <a:ext uri="{FF2B5EF4-FFF2-40B4-BE49-F238E27FC236}">
                <a16:creationId xmlns:a16="http://schemas.microsoft.com/office/drawing/2014/main" id="{C92C31A2-F060-4003-A99B-627920A0DBDA}"/>
              </a:ext>
            </a:extLst>
          </p:cNvPr>
          <p:cNvSpPr>
            <a:spLocks noGrp="1"/>
          </p:cNvSpPr>
          <p:nvPr>
            <p:ph type="title" hasCustomPrompt="1"/>
          </p:nvPr>
        </p:nvSpPr>
        <p:spPr>
          <a:xfrm>
            <a:off x="460580" y="858130"/>
            <a:ext cx="11277600" cy="5085470"/>
          </a:xfrm>
        </p:spPr>
        <p:txBody>
          <a:bodyPr anchor="t"/>
          <a:lstStyle>
            <a:lvl1pPr algn="l">
              <a:defRPr sz="9600" cap="none" baseline="0">
                <a:solidFill>
                  <a:schemeClr val="bg1"/>
                </a:solidFill>
                <a:latin typeface="+mj-lt"/>
              </a:defRPr>
            </a:lvl1pPr>
          </a:lstStyle>
          <a:p>
            <a:r>
              <a:rPr lang="en-US"/>
              <a:t>Section Title</a:t>
            </a:r>
          </a:p>
        </p:txBody>
      </p:sp>
    </p:spTree>
    <p:extLst>
      <p:ext uri="{BB962C8B-B14F-4D97-AF65-F5344CB8AC3E}">
        <p14:creationId xmlns:p14="http://schemas.microsoft.com/office/powerpoint/2010/main" val="25011483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ub-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C31A2-F060-4003-A99B-627920A0DBDA}"/>
              </a:ext>
            </a:extLst>
          </p:cNvPr>
          <p:cNvSpPr>
            <a:spLocks noGrp="1"/>
          </p:cNvSpPr>
          <p:nvPr>
            <p:ph type="title" hasCustomPrompt="1"/>
          </p:nvPr>
        </p:nvSpPr>
        <p:spPr>
          <a:xfrm>
            <a:off x="460580" y="571500"/>
            <a:ext cx="5406820" cy="1028700"/>
          </a:xfrm>
        </p:spPr>
        <p:txBody>
          <a:bodyPr anchor="t"/>
          <a:lstStyle>
            <a:lvl1pPr algn="l">
              <a:defRPr sz="5400" cap="none" baseline="0">
                <a:solidFill>
                  <a:schemeClr val="tx2"/>
                </a:solidFill>
                <a:latin typeface="+mj-lt"/>
              </a:defRPr>
            </a:lvl1pPr>
          </a:lstStyle>
          <a:p>
            <a:r>
              <a:rPr lang="en-US"/>
              <a:t>Sub-section</a:t>
            </a:r>
          </a:p>
        </p:txBody>
      </p:sp>
      <p:sp>
        <p:nvSpPr>
          <p:cNvPr id="3" name="Text Placeholder 2">
            <a:extLst>
              <a:ext uri="{FF2B5EF4-FFF2-40B4-BE49-F238E27FC236}">
                <a16:creationId xmlns:a16="http://schemas.microsoft.com/office/drawing/2014/main" id="{C214C4D7-D9F0-4200-A35E-8F5CC9863C94}"/>
              </a:ext>
            </a:extLst>
          </p:cNvPr>
          <p:cNvSpPr>
            <a:spLocks noGrp="1"/>
          </p:cNvSpPr>
          <p:nvPr>
            <p:ph type="body" idx="1"/>
          </p:nvPr>
        </p:nvSpPr>
        <p:spPr>
          <a:xfrm>
            <a:off x="460580" y="1828799"/>
            <a:ext cx="5406820" cy="4114801"/>
          </a:xfrm>
        </p:spPr>
        <p:txBody>
          <a:bodyPr/>
          <a:lstStyle>
            <a:lvl1pPr marL="0" indent="0" algn="l">
              <a:buNone/>
              <a:defRPr sz="36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Picture Placeholder 4">
            <a:extLst>
              <a:ext uri="{FF2B5EF4-FFF2-40B4-BE49-F238E27FC236}">
                <a16:creationId xmlns:a16="http://schemas.microsoft.com/office/drawing/2014/main" id="{10AB50F2-0518-421C-8DC9-94007949FD7E}"/>
              </a:ext>
            </a:extLst>
          </p:cNvPr>
          <p:cNvSpPr>
            <a:spLocks noGrp="1"/>
          </p:cNvSpPr>
          <p:nvPr>
            <p:ph type="pic" sz="quarter" idx="10"/>
          </p:nvPr>
        </p:nvSpPr>
        <p:spPr>
          <a:xfrm>
            <a:off x="6096000" y="0"/>
            <a:ext cx="6096000" cy="6858000"/>
          </a:xfrm>
          <a:pattFill prst="wdUpDiag">
            <a:fgClr>
              <a:schemeClr val="accent1"/>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3964881115"/>
      </p:ext>
    </p:extLst>
  </p:cSld>
  <p:clrMapOvr>
    <a:masterClrMapping/>
  </p:clrMapOvr>
  <p:extLst>
    <p:ext uri="{DCECCB84-F9BA-43D5-87BE-67443E8EF086}">
      <p15:sldGuideLst xmlns:p15="http://schemas.microsoft.com/office/powerpoint/2012/main">
        <p15:guide id="1" orient="horz" pos="360">
          <p15:clr>
            <a:srgbClr val="FDE53C"/>
          </p15:clr>
        </p15:guide>
        <p15:guide id="2" orient="horz" pos="1152">
          <p15:clr>
            <a:srgbClr val="FDE53C"/>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ection Two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84EB62A-CC67-4294-AEE8-0ADCA30A4334}"/>
              </a:ext>
            </a:extLst>
          </p:cNvPr>
          <p:cNvSpPr>
            <a:spLocks noGrp="1"/>
          </p:cNvSpPr>
          <p:nvPr>
            <p:ph type="pic" sz="quarter" idx="13"/>
          </p:nvPr>
        </p:nvSpPr>
        <p:spPr>
          <a:xfrm>
            <a:off x="455610" y="1828800"/>
            <a:ext cx="5411788" cy="4114801"/>
          </a:xfrm>
          <a:pattFill prst="wdUpDiag">
            <a:fgClr>
              <a:schemeClr val="accent1"/>
            </a:fgClr>
            <a:bgClr>
              <a:schemeClr val="bg1"/>
            </a:bgClr>
          </a:pattFill>
        </p:spPr>
        <p:txBody>
          <a:bodyPr/>
          <a:lstStyle/>
          <a:p>
            <a:r>
              <a:rPr lang="en-US"/>
              <a:t>Click icon to add picture</a:t>
            </a:r>
          </a:p>
        </p:txBody>
      </p:sp>
      <p:sp>
        <p:nvSpPr>
          <p:cNvPr id="2" name="Title 1">
            <a:extLst>
              <a:ext uri="{FF2B5EF4-FFF2-40B4-BE49-F238E27FC236}">
                <a16:creationId xmlns:a16="http://schemas.microsoft.com/office/drawing/2014/main" id="{706CF981-96AB-470F-94E3-8D0C4AAEDFE8}"/>
              </a:ext>
            </a:extLst>
          </p:cNvPr>
          <p:cNvSpPr>
            <a:spLocks noGrp="1"/>
          </p:cNvSpPr>
          <p:nvPr>
            <p:ph type="title" hasCustomPrompt="1"/>
          </p:nvPr>
        </p:nvSpPr>
        <p:spPr>
          <a:xfrm>
            <a:off x="459572" y="571499"/>
            <a:ext cx="11277600" cy="689191"/>
          </a:xfrm>
        </p:spPr>
        <p:txBody>
          <a:bodyPr anchor="t"/>
          <a:lstStyle>
            <a:lvl1pPr>
              <a:defRPr sz="4400" cap="none" baseline="0">
                <a:solidFill>
                  <a:schemeClr val="tx2"/>
                </a:solidFill>
                <a:latin typeface="+mj-lt"/>
              </a:defRPr>
            </a:lvl1pPr>
          </a:lstStyle>
          <a:p>
            <a:r>
              <a:rPr lang="en-US"/>
              <a:t>Click To Edit Title</a:t>
            </a:r>
          </a:p>
        </p:txBody>
      </p:sp>
      <p:sp>
        <p:nvSpPr>
          <p:cNvPr id="4" name="Content Placeholder 3">
            <a:extLst>
              <a:ext uri="{FF2B5EF4-FFF2-40B4-BE49-F238E27FC236}">
                <a16:creationId xmlns:a16="http://schemas.microsoft.com/office/drawing/2014/main" id="{A82ADC09-FDC4-4F5F-AE67-ED56C0850680}"/>
              </a:ext>
            </a:extLst>
          </p:cNvPr>
          <p:cNvSpPr>
            <a:spLocks noGrp="1"/>
          </p:cNvSpPr>
          <p:nvPr>
            <p:ph sz="half" idx="2"/>
          </p:nvPr>
        </p:nvSpPr>
        <p:spPr>
          <a:xfrm>
            <a:off x="6324600" y="1828800"/>
            <a:ext cx="5407826"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EDA9B7D-7A33-431A-9F55-89D86D4B6F8D}"/>
              </a:ext>
            </a:extLst>
          </p:cNvPr>
          <p:cNvSpPr>
            <a:spLocks noGrp="1"/>
          </p:cNvSpPr>
          <p:nvPr>
            <p:ph type="sldNum" sz="quarter" idx="12"/>
          </p:nvPr>
        </p:nvSpPr>
        <p:spPr/>
        <p:txBody>
          <a:bodyPr/>
          <a:lstStyle/>
          <a:p>
            <a:fld id="{6F3084DC-27B8-405E-9FE2-00F546BE3E06}" type="slidenum">
              <a:rPr lang="en-US" smtClean="0"/>
              <a:t>‹#›</a:t>
            </a:fld>
            <a:endParaRPr lang="en-US"/>
          </a:p>
        </p:txBody>
      </p:sp>
    </p:spTree>
    <p:extLst>
      <p:ext uri="{BB962C8B-B14F-4D97-AF65-F5344CB8AC3E}">
        <p14:creationId xmlns:p14="http://schemas.microsoft.com/office/powerpoint/2010/main" val="456493504"/>
      </p:ext>
    </p:extLst>
  </p:cSld>
  <p:clrMapOvr>
    <a:masterClrMapping/>
  </p:clrMapOvr>
  <p:extLst>
    <p:ext uri="{DCECCB84-F9BA-43D5-87BE-67443E8EF086}">
      <p15:sldGuideLst xmlns:p15="http://schemas.microsoft.com/office/powerpoint/2012/main">
        <p15:guide id="1" orient="horz" pos="360">
          <p15:clr>
            <a:srgbClr val="FDE53C"/>
          </p15:clr>
        </p15:guide>
        <p15:guide id="2" orient="horz" pos="1152">
          <p15:clr>
            <a:srgbClr val="FDE53C"/>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Section Content +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CF981-96AB-470F-94E3-8D0C4AAEDFE8}"/>
              </a:ext>
            </a:extLst>
          </p:cNvPr>
          <p:cNvSpPr>
            <a:spLocks noGrp="1"/>
          </p:cNvSpPr>
          <p:nvPr>
            <p:ph type="title" hasCustomPrompt="1"/>
          </p:nvPr>
        </p:nvSpPr>
        <p:spPr>
          <a:xfrm>
            <a:off x="459572" y="571500"/>
            <a:ext cx="11277600" cy="689190"/>
          </a:xfrm>
        </p:spPr>
        <p:txBody>
          <a:bodyPr anchor="t"/>
          <a:lstStyle>
            <a:lvl1pPr>
              <a:defRPr sz="4400" cap="none" baseline="0">
                <a:solidFill>
                  <a:schemeClr val="accent6"/>
                </a:solidFill>
                <a:latin typeface="+mj-lt"/>
              </a:defRPr>
            </a:lvl1pPr>
          </a:lstStyle>
          <a:p>
            <a:r>
              <a:rPr lang="en-US"/>
              <a:t>Click To Edit Title</a:t>
            </a:r>
          </a:p>
        </p:txBody>
      </p:sp>
      <p:sp>
        <p:nvSpPr>
          <p:cNvPr id="7" name="Slide Number Placeholder 6">
            <a:extLst>
              <a:ext uri="{FF2B5EF4-FFF2-40B4-BE49-F238E27FC236}">
                <a16:creationId xmlns:a16="http://schemas.microsoft.com/office/drawing/2014/main" id="{1EDA9B7D-7A33-431A-9F55-89D86D4B6F8D}"/>
              </a:ext>
            </a:extLst>
          </p:cNvPr>
          <p:cNvSpPr>
            <a:spLocks noGrp="1"/>
          </p:cNvSpPr>
          <p:nvPr>
            <p:ph type="sldNum" sz="quarter" idx="12"/>
          </p:nvPr>
        </p:nvSpPr>
        <p:spPr/>
        <p:txBody>
          <a:bodyPr/>
          <a:lstStyle/>
          <a:p>
            <a:fld id="{6F3084DC-27B8-405E-9FE2-00F546BE3E06}" type="slidenum">
              <a:rPr lang="en-US" smtClean="0"/>
              <a:t>‹#›</a:t>
            </a:fld>
            <a:endParaRPr lang="en-US"/>
          </a:p>
        </p:txBody>
      </p:sp>
    </p:spTree>
    <p:extLst>
      <p:ext uri="{BB962C8B-B14F-4D97-AF65-F5344CB8AC3E}">
        <p14:creationId xmlns:p14="http://schemas.microsoft.com/office/powerpoint/2010/main" val="3642755812"/>
      </p:ext>
    </p:extLst>
  </p:cSld>
  <p:clrMapOvr>
    <a:masterClrMapping/>
  </p:clrMapOvr>
  <p:extLst>
    <p:ext uri="{DCECCB84-F9BA-43D5-87BE-67443E8EF086}">
      <p15:sldGuideLst xmlns:p15="http://schemas.microsoft.com/office/powerpoint/2012/main">
        <p15:guide id="1" orient="horz" pos="360">
          <p15:clr>
            <a:srgbClr val="FDE53C"/>
          </p15:clr>
        </p15:guide>
        <p15:guide id="2" orient="horz" pos="1152">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5FC8C2B-6625-4ED9-B5CC-20E2EDF30143}"/>
              </a:ext>
            </a:extLst>
          </p:cNvPr>
          <p:cNvSpPr>
            <a:spLocks noGrp="1"/>
          </p:cNvSpPr>
          <p:nvPr>
            <p:ph type="title"/>
          </p:nvPr>
        </p:nvSpPr>
        <p:spPr>
          <a:xfrm>
            <a:off x="906463" y="506192"/>
            <a:ext cx="10393362" cy="540000"/>
          </a:xfrm>
        </p:spPr>
        <p:txBody>
          <a:bodyPr/>
          <a:lstStyle>
            <a:lvl1pPr>
              <a:defRPr/>
            </a:lvl1pPr>
          </a:lstStyle>
          <a:p>
            <a:r>
              <a:rPr lang="en-US"/>
              <a:t>Click to edit Master title style</a:t>
            </a:r>
            <a:endParaRPr lang="en-GB"/>
          </a:p>
        </p:txBody>
      </p:sp>
      <p:sp>
        <p:nvSpPr>
          <p:cNvPr id="7" name="Text Placeholder 3">
            <a:extLst>
              <a:ext uri="{FF2B5EF4-FFF2-40B4-BE49-F238E27FC236}">
                <a16:creationId xmlns:a16="http://schemas.microsoft.com/office/drawing/2014/main" id="{3444B0A5-0DCB-48B7-8383-3B8EDCAE55B8}"/>
              </a:ext>
            </a:extLst>
          </p:cNvPr>
          <p:cNvSpPr>
            <a:spLocks noGrp="1"/>
          </p:cNvSpPr>
          <p:nvPr>
            <p:ph type="body" sz="quarter" idx="10"/>
          </p:nvPr>
        </p:nvSpPr>
        <p:spPr>
          <a:xfrm>
            <a:off x="906463" y="1155943"/>
            <a:ext cx="10393361" cy="267416"/>
          </a:xfrm>
        </p:spPr>
        <p:txBody>
          <a:bodyPr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7385909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Section Content +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CF981-96AB-470F-94E3-8D0C4AAEDFE8}"/>
              </a:ext>
            </a:extLst>
          </p:cNvPr>
          <p:cNvSpPr>
            <a:spLocks noGrp="1"/>
          </p:cNvSpPr>
          <p:nvPr>
            <p:ph type="title" hasCustomPrompt="1"/>
          </p:nvPr>
        </p:nvSpPr>
        <p:spPr>
          <a:xfrm>
            <a:off x="459572" y="571500"/>
            <a:ext cx="11277600" cy="689190"/>
          </a:xfrm>
        </p:spPr>
        <p:txBody>
          <a:bodyPr anchor="t"/>
          <a:lstStyle>
            <a:lvl1pPr>
              <a:defRPr sz="4400" cap="none" baseline="0">
                <a:solidFill>
                  <a:schemeClr val="accent6"/>
                </a:solidFill>
                <a:latin typeface="+mj-lt"/>
              </a:defRPr>
            </a:lvl1pPr>
          </a:lstStyle>
          <a:p>
            <a:r>
              <a:rPr lang="en-US"/>
              <a:t>Click To Edit Title</a:t>
            </a:r>
          </a:p>
        </p:txBody>
      </p:sp>
      <p:sp>
        <p:nvSpPr>
          <p:cNvPr id="7" name="Slide Number Placeholder 6">
            <a:extLst>
              <a:ext uri="{FF2B5EF4-FFF2-40B4-BE49-F238E27FC236}">
                <a16:creationId xmlns:a16="http://schemas.microsoft.com/office/drawing/2014/main" id="{1EDA9B7D-7A33-431A-9F55-89D86D4B6F8D}"/>
              </a:ext>
            </a:extLst>
          </p:cNvPr>
          <p:cNvSpPr>
            <a:spLocks noGrp="1"/>
          </p:cNvSpPr>
          <p:nvPr>
            <p:ph type="sldNum" sz="quarter" idx="12"/>
          </p:nvPr>
        </p:nvSpPr>
        <p:spPr/>
        <p:txBody>
          <a:bodyPr/>
          <a:lstStyle/>
          <a:p>
            <a:fld id="{6F3084DC-27B8-405E-9FE2-00F546BE3E06}" type="slidenum">
              <a:rPr lang="en-US" smtClean="0"/>
              <a:t>‹#›</a:t>
            </a:fld>
            <a:endParaRPr lang="en-US"/>
          </a:p>
        </p:txBody>
      </p:sp>
      <p:sp>
        <p:nvSpPr>
          <p:cNvPr id="4" name="Text Placeholder 4">
            <a:extLst>
              <a:ext uri="{FF2B5EF4-FFF2-40B4-BE49-F238E27FC236}">
                <a16:creationId xmlns:a16="http://schemas.microsoft.com/office/drawing/2014/main" id="{DC96B114-CCBC-46D9-94AE-2D05886E1936}"/>
              </a:ext>
            </a:extLst>
          </p:cNvPr>
          <p:cNvSpPr>
            <a:spLocks noGrp="1"/>
          </p:cNvSpPr>
          <p:nvPr>
            <p:ph type="body" sz="quarter" idx="11"/>
          </p:nvPr>
        </p:nvSpPr>
        <p:spPr>
          <a:xfrm>
            <a:off x="457200" y="1828800"/>
            <a:ext cx="11277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64000731"/>
      </p:ext>
    </p:extLst>
  </p:cSld>
  <p:clrMapOvr>
    <a:masterClrMapping/>
  </p:clrMapOvr>
  <p:extLst>
    <p:ext uri="{DCECCB84-F9BA-43D5-87BE-67443E8EF086}">
      <p15:sldGuideLst xmlns:p15="http://schemas.microsoft.com/office/powerpoint/2012/main">
        <p15:guide id="1" orient="horz" pos="360">
          <p15:clr>
            <a:srgbClr val="FDE53C"/>
          </p15:clr>
        </p15:guide>
        <p15:guide id="2" orient="horz" pos="1152">
          <p15:clr>
            <a:srgbClr val="FDE53C"/>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Section Content + 1/3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CF981-96AB-470F-94E3-8D0C4AAEDFE8}"/>
              </a:ext>
            </a:extLst>
          </p:cNvPr>
          <p:cNvSpPr>
            <a:spLocks noGrp="1"/>
          </p:cNvSpPr>
          <p:nvPr>
            <p:ph type="title"/>
          </p:nvPr>
        </p:nvSpPr>
        <p:spPr>
          <a:xfrm>
            <a:off x="459572" y="571500"/>
            <a:ext cx="11277600" cy="689190"/>
          </a:xfrm>
        </p:spPr>
        <p:txBody>
          <a:bodyPr anchor="t"/>
          <a:lstStyle>
            <a:lvl1pPr>
              <a:defRPr sz="4400" cap="none" baseline="0">
                <a:solidFill>
                  <a:schemeClr val="accent6"/>
                </a:solidFill>
                <a:latin typeface="+mj-lt"/>
              </a:defRPr>
            </a:lvl1pPr>
          </a:lstStyle>
          <a:p>
            <a:r>
              <a:rPr kumimoji="0" lang="en-US" sz="3600" b="0" i="0" u="none" strike="noStrike" kern="1200" cap="none" spc="0" normalizeH="0" baseline="0" noProof="0">
                <a:ln>
                  <a:noFill/>
                </a:ln>
                <a:solidFill>
                  <a:srgbClr val="5F5F5F"/>
                </a:solidFill>
                <a:effectLst/>
                <a:uLnTx/>
                <a:uFillTx/>
                <a:latin typeface="Source Sans Pro Semibold" panose="020B0603030403020204" pitchFamily="34" charset="0"/>
                <a:ea typeface="+mj-ea"/>
                <a:cs typeface="+mj-cs"/>
              </a:rPr>
              <a:t>Click to edit Master title style</a:t>
            </a:r>
            <a:endParaRPr lang="en-US"/>
          </a:p>
        </p:txBody>
      </p:sp>
      <p:sp>
        <p:nvSpPr>
          <p:cNvPr id="3" name="Content Placeholder 2">
            <a:extLst>
              <a:ext uri="{FF2B5EF4-FFF2-40B4-BE49-F238E27FC236}">
                <a16:creationId xmlns:a16="http://schemas.microsoft.com/office/drawing/2014/main" id="{91F21A6A-7F83-4AB5-9228-9B3772E130EF}"/>
              </a:ext>
            </a:extLst>
          </p:cNvPr>
          <p:cNvSpPr>
            <a:spLocks noGrp="1"/>
          </p:cNvSpPr>
          <p:nvPr>
            <p:ph sz="half" idx="1"/>
          </p:nvPr>
        </p:nvSpPr>
        <p:spPr>
          <a:xfrm>
            <a:off x="459572" y="1828800"/>
            <a:ext cx="72356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EDA9B7D-7A33-431A-9F55-89D86D4B6F8D}"/>
              </a:ext>
            </a:extLst>
          </p:cNvPr>
          <p:cNvSpPr>
            <a:spLocks noGrp="1"/>
          </p:cNvSpPr>
          <p:nvPr>
            <p:ph type="sldNum" sz="quarter" idx="12"/>
          </p:nvPr>
        </p:nvSpPr>
        <p:spPr/>
        <p:txBody>
          <a:bodyPr/>
          <a:lstStyle/>
          <a:p>
            <a:fld id="{6F3084DC-27B8-405E-9FE2-00F546BE3E06}" type="slidenum">
              <a:rPr lang="en-US" smtClean="0"/>
              <a:t>‹#›</a:t>
            </a:fld>
            <a:endParaRPr lang="en-US"/>
          </a:p>
        </p:txBody>
      </p:sp>
      <p:sp>
        <p:nvSpPr>
          <p:cNvPr id="8" name="Picture Placeholder 5">
            <a:extLst>
              <a:ext uri="{FF2B5EF4-FFF2-40B4-BE49-F238E27FC236}">
                <a16:creationId xmlns:a16="http://schemas.microsoft.com/office/drawing/2014/main" id="{884EB62A-CC67-4294-AEE8-0ADCA30A4334}"/>
              </a:ext>
            </a:extLst>
          </p:cNvPr>
          <p:cNvSpPr>
            <a:spLocks noGrp="1"/>
          </p:cNvSpPr>
          <p:nvPr>
            <p:ph type="pic" sz="quarter" idx="13"/>
          </p:nvPr>
        </p:nvSpPr>
        <p:spPr>
          <a:xfrm>
            <a:off x="8267700" y="1828798"/>
            <a:ext cx="3468688" cy="4114801"/>
          </a:xfrm>
          <a:pattFill prst="wdUpDiag">
            <a:fgClr>
              <a:schemeClr val="accent1"/>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845177303"/>
      </p:ext>
    </p:extLst>
  </p:cSld>
  <p:clrMapOvr>
    <a:masterClrMapping/>
  </p:clrMapOvr>
  <p:extLst>
    <p:ext uri="{DCECCB84-F9BA-43D5-87BE-67443E8EF086}">
      <p15:sldGuideLst xmlns:p15="http://schemas.microsoft.com/office/powerpoint/2012/main">
        <p15:guide id="1" orient="horz" pos="360">
          <p15:clr>
            <a:srgbClr val="FDE53C"/>
          </p15:clr>
        </p15:guide>
        <p15:guide id="2" orient="horz" pos="1152">
          <p15:clr>
            <a:srgbClr val="FDE53C"/>
          </p15:clr>
        </p15:guide>
        <p15:guide id="3" pos="4920">
          <p15:clr>
            <a:srgbClr val="FDE53C"/>
          </p15:clr>
        </p15:guide>
        <p15:guide id="4" pos="5208">
          <p15:clr>
            <a:srgbClr val="FDE53C"/>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ual Section Content + 1/3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CF981-96AB-470F-94E3-8D0C4AAEDFE8}"/>
              </a:ext>
            </a:extLst>
          </p:cNvPr>
          <p:cNvSpPr>
            <a:spLocks noGrp="1"/>
          </p:cNvSpPr>
          <p:nvPr>
            <p:ph type="title"/>
          </p:nvPr>
        </p:nvSpPr>
        <p:spPr>
          <a:xfrm>
            <a:off x="459572" y="571500"/>
            <a:ext cx="11277600" cy="689190"/>
          </a:xfrm>
        </p:spPr>
        <p:txBody>
          <a:bodyPr anchor="t"/>
          <a:lstStyle>
            <a:lvl1pPr>
              <a:defRPr sz="3600" cap="none" baseline="0">
                <a:solidFill>
                  <a:schemeClr val="accent6"/>
                </a:solidFill>
                <a:latin typeface="+mj-lt"/>
              </a:defRPr>
            </a:lvl1pPr>
          </a:lstStyle>
          <a:p>
            <a:r>
              <a:rPr kumimoji="0" lang="en-US" sz="3600" b="0" i="0" u="none" strike="noStrike" kern="1200" cap="none" spc="0" normalizeH="0" baseline="0" noProof="0">
                <a:ln>
                  <a:noFill/>
                </a:ln>
                <a:solidFill>
                  <a:srgbClr val="5F5F5F"/>
                </a:solidFill>
                <a:effectLst/>
                <a:uLnTx/>
                <a:uFillTx/>
                <a:latin typeface="Source Sans Pro Semibold" panose="020B0603030403020204" pitchFamily="34" charset="0"/>
                <a:ea typeface="+mj-ea"/>
                <a:cs typeface="+mj-cs"/>
              </a:rPr>
              <a:t>Click to edit Master title style</a:t>
            </a:r>
            <a:endParaRPr lang="en-US"/>
          </a:p>
        </p:txBody>
      </p:sp>
      <p:sp>
        <p:nvSpPr>
          <p:cNvPr id="3" name="Content Placeholder 2">
            <a:extLst>
              <a:ext uri="{FF2B5EF4-FFF2-40B4-BE49-F238E27FC236}">
                <a16:creationId xmlns:a16="http://schemas.microsoft.com/office/drawing/2014/main" id="{91F21A6A-7F83-4AB5-9228-9B3772E130EF}"/>
              </a:ext>
            </a:extLst>
          </p:cNvPr>
          <p:cNvSpPr>
            <a:spLocks noGrp="1"/>
          </p:cNvSpPr>
          <p:nvPr>
            <p:ph sz="half" idx="1"/>
          </p:nvPr>
        </p:nvSpPr>
        <p:spPr>
          <a:xfrm>
            <a:off x="459572" y="3301340"/>
            <a:ext cx="7350928" cy="26422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EDA9B7D-7A33-431A-9F55-89D86D4B6F8D}"/>
              </a:ext>
            </a:extLst>
          </p:cNvPr>
          <p:cNvSpPr>
            <a:spLocks noGrp="1"/>
          </p:cNvSpPr>
          <p:nvPr>
            <p:ph type="sldNum" sz="quarter" idx="12"/>
          </p:nvPr>
        </p:nvSpPr>
        <p:spPr/>
        <p:txBody>
          <a:bodyPr/>
          <a:lstStyle/>
          <a:p>
            <a:fld id="{6F3084DC-27B8-405E-9FE2-00F546BE3E06}" type="slidenum">
              <a:rPr lang="en-US" smtClean="0"/>
              <a:t>‹#›</a:t>
            </a:fld>
            <a:endParaRPr lang="en-US"/>
          </a:p>
        </p:txBody>
      </p:sp>
      <p:sp>
        <p:nvSpPr>
          <p:cNvPr id="8" name="Picture Placeholder 5">
            <a:extLst>
              <a:ext uri="{FF2B5EF4-FFF2-40B4-BE49-F238E27FC236}">
                <a16:creationId xmlns:a16="http://schemas.microsoft.com/office/drawing/2014/main" id="{884EB62A-CC67-4294-AEE8-0ADCA30A4334}"/>
              </a:ext>
            </a:extLst>
          </p:cNvPr>
          <p:cNvSpPr>
            <a:spLocks noGrp="1"/>
          </p:cNvSpPr>
          <p:nvPr>
            <p:ph type="pic" sz="quarter" idx="13"/>
          </p:nvPr>
        </p:nvSpPr>
        <p:spPr>
          <a:xfrm>
            <a:off x="8267700" y="1828798"/>
            <a:ext cx="3468688" cy="4114801"/>
          </a:xfrm>
          <a:pattFill prst="wdUpDiag">
            <a:fgClr>
              <a:schemeClr val="accent1"/>
            </a:fgClr>
            <a:bgClr>
              <a:schemeClr val="bg1"/>
            </a:bgClr>
          </a:pattFill>
        </p:spPr>
        <p:txBody>
          <a:bodyPr/>
          <a:lstStyle/>
          <a:p>
            <a:r>
              <a:rPr lang="en-US"/>
              <a:t>Click icon to add picture</a:t>
            </a:r>
          </a:p>
        </p:txBody>
      </p:sp>
      <p:sp>
        <p:nvSpPr>
          <p:cNvPr id="6" name="Content Placeholder 2">
            <a:extLst>
              <a:ext uri="{FF2B5EF4-FFF2-40B4-BE49-F238E27FC236}">
                <a16:creationId xmlns:a16="http://schemas.microsoft.com/office/drawing/2014/main" id="{91F21A6A-7F83-4AB5-9228-9B3772E130EF}"/>
              </a:ext>
            </a:extLst>
          </p:cNvPr>
          <p:cNvSpPr>
            <a:spLocks noGrp="1"/>
          </p:cNvSpPr>
          <p:nvPr>
            <p:ph sz="half" idx="14"/>
          </p:nvPr>
        </p:nvSpPr>
        <p:spPr>
          <a:xfrm>
            <a:off x="459572" y="1828798"/>
            <a:ext cx="7364272" cy="1235035"/>
          </a:xfrm>
        </p:spPr>
        <p:txBody>
          <a:bodyPr/>
          <a:lstStyle>
            <a:lvl1pPr>
              <a:defRPr sz="2800"/>
            </a:lvl1pPr>
            <a:lvl2pPr>
              <a:defRPr sz="2800"/>
            </a:lvl2pPr>
            <a:lvl3pPr>
              <a:defRPr sz="3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9764148"/>
      </p:ext>
    </p:extLst>
  </p:cSld>
  <p:clrMapOvr>
    <a:masterClrMapping/>
  </p:clrMapOvr>
  <p:extLst>
    <p:ext uri="{DCECCB84-F9BA-43D5-87BE-67443E8EF086}">
      <p15:sldGuideLst xmlns:p15="http://schemas.microsoft.com/office/powerpoint/2012/main">
        <p15:guide id="1" orient="horz" pos="360">
          <p15:clr>
            <a:srgbClr val="FDE53C"/>
          </p15:clr>
        </p15:guide>
        <p15:guide id="2" orient="horz" pos="1152">
          <p15:clr>
            <a:srgbClr val="FDE53C"/>
          </p15:clr>
        </p15:guide>
        <p15:guide id="3" pos="4920">
          <p15:clr>
            <a:srgbClr val="FDE53C"/>
          </p15:clr>
        </p15:guide>
        <p15:guide id="4" pos="5208">
          <p15:clr>
            <a:srgbClr val="FDE53C"/>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Section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CF981-96AB-470F-94E3-8D0C4AAEDFE8}"/>
              </a:ext>
            </a:extLst>
          </p:cNvPr>
          <p:cNvSpPr>
            <a:spLocks noGrp="1"/>
          </p:cNvSpPr>
          <p:nvPr>
            <p:ph type="title" hasCustomPrompt="1"/>
          </p:nvPr>
        </p:nvSpPr>
        <p:spPr>
          <a:xfrm>
            <a:off x="459572" y="571499"/>
            <a:ext cx="11277600" cy="689191"/>
          </a:xfrm>
        </p:spPr>
        <p:txBody>
          <a:bodyPr anchor="t"/>
          <a:lstStyle>
            <a:lvl1pPr>
              <a:defRPr sz="4400" cap="none" baseline="0">
                <a:solidFill>
                  <a:schemeClr val="accent6"/>
                </a:solidFill>
                <a:latin typeface="+mj-lt"/>
              </a:defRPr>
            </a:lvl1pPr>
          </a:lstStyle>
          <a:p>
            <a:r>
              <a:rPr lang="en-US"/>
              <a:t>Click To Edit Title</a:t>
            </a:r>
          </a:p>
        </p:txBody>
      </p:sp>
      <p:sp>
        <p:nvSpPr>
          <p:cNvPr id="3" name="Content Placeholder 2">
            <a:extLst>
              <a:ext uri="{FF2B5EF4-FFF2-40B4-BE49-F238E27FC236}">
                <a16:creationId xmlns:a16="http://schemas.microsoft.com/office/drawing/2014/main" id="{91F21A6A-7F83-4AB5-9228-9B3772E130EF}"/>
              </a:ext>
            </a:extLst>
          </p:cNvPr>
          <p:cNvSpPr>
            <a:spLocks noGrp="1"/>
          </p:cNvSpPr>
          <p:nvPr>
            <p:ph sz="half" idx="1"/>
          </p:nvPr>
        </p:nvSpPr>
        <p:spPr>
          <a:xfrm>
            <a:off x="459572" y="1828800"/>
            <a:ext cx="5407826"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2ADC09-FDC4-4F5F-AE67-ED56C0850680}"/>
              </a:ext>
            </a:extLst>
          </p:cNvPr>
          <p:cNvSpPr>
            <a:spLocks noGrp="1"/>
          </p:cNvSpPr>
          <p:nvPr>
            <p:ph sz="half" idx="2"/>
          </p:nvPr>
        </p:nvSpPr>
        <p:spPr>
          <a:xfrm>
            <a:off x="6324600" y="1828800"/>
            <a:ext cx="5407826"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EDA9B7D-7A33-431A-9F55-89D86D4B6F8D}"/>
              </a:ext>
            </a:extLst>
          </p:cNvPr>
          <p:cNvSpPr>
            <a:spLocks noGrp="1"/>
          </p:cNvSpPr>
          <p:nvPr>
            <p:ph type="sldNum" sz="quarter" idx="12"/>
          </p:nvPr>
        </p:nvSpPr>
        <p:spPr/>
        <p:txBody>
          <a:bodyPr/>
          <a:lstStyle/>
          <a:p>
            <a:fld id="{6F3084DC-27B8-405E-9FE2-00F546BE3E06}" type="slidenum">
              <a:rPr lang="en-US" smtClean="0"/>
              <a:t>‹#›</a:t>
            </a:fld>
            <a:endParaRPr lang="en-US"/>
          </a:p>
        </p:txBody>
      </p:sp>
    </p:spTree>
    <p:extLst>
      <p:ext uri="{BB962C8B-B14F-4D97-AF65-F5344CB8AC3E}">
        <p14:creationId xmlns:p14="http://schemas.microsoft.com/office/powerpoint/2010/main" val="3425101197"/>
      </p:ext>
    </p:extLst>
  </p:cSld>
  <p:clrMapOvr>
    <a:masterClrMapping/>
  </p:clrMapOvr>
  <p:extLst>
    <p:ext uri="{DCECCB84-F9BA-43D5-87BE-67443E8EF086}">
      <p15:sldGuideLst xmlns:p15="http://schemas.microsoft.com/office/powerpoint/2012/main">
        <p15:guide id="1" orient="horz" pos="360">
          <p15:clr>
            <a:srgbClr val="FDE53C"/>
          </p15:clr>
        </p15:guide>
        <p15:guide id="2" orient="horz" pos="1152">
          <p15:clr>
            <a:srgbClr val="FDE53C"/>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Content +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CF981-96AB-470F-94E3-8D0C4AAEDFE8}"/>
              </a:ext>
            </a:extLst>
          </p:cNvPr>
          <p:cNvSpPr>
            <a:spLocks noGrp="1"/>
          </p:cNvSpPr>
          <p:nvPr>
            <p:ph type="title" hasCustomPrompt="1"/>
          </p:nvPr>
        </p:nvSpPr>
        <p:spPr>
          <a:xfrm>
            <a:off x="459572" y="571500"/>
            <a:ext cx="11277600" cy="689190"/>
          </a:xfrm>
        </p:spPr>
        <p:txBody>
          <a:bodyPr anchor="t"/>
          <a:lstStyle>
            <a:lvl1pPr>
              <a:defRPr sz="4400" cap="none" baseline="0">
                <a:solidFill>
                  <a:schemeClr val="accent6"/>
                </a:solidFill>
                <a:latin typeface="+mj-lt"/>
              </a:defRPr>
            </a:lvl1pPr>
          </a:lstStyle>
          <a:p>
            <a:r>
              <a:rPr lang="en-US"/>
              <a:t>Click To Edit Title</a:t>
            </a:r>
          </a:p>
        </p:txBody>
      </p:sp>
      <p:sp>
        <p:nvSpPr>
          <p:cNvPr id="3" name="Content Placeholder 2">
            <a:extLst>
              <a:ext uri="{FF2B5EF4-FFF2-40B4-BE49-F238E27FC236}">
                <a16:creationId xmlns:a16="http://schemas.microsoft.com/office/drawing/2014/main" id="{91F21A6A-7F83-4AB5-9228-9B3772E130EF}"/>
              </a:ext>
            </a:extLst>
          </p:cNvPr>
          <p:cNvSpPr>
            <a:spLocks noGrp="1"/>
          </p:cNvSpPr>
          <p:nvPr>
            <p:ph sz="half" idx="1"/>
          </p:nvPr>
        </p:nvSpPr>
        <p:spPr>
          <a:xfrm>
            <a:off x="459572" y="1828800"/>
            <a:ext cx="5407826"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EDA9B7D-7A33-431A-9F55-89D86D4B6F8D}"/>
              </a:ext>
            </a:extLst>
          </p:cNvPr>
          <p:cNvSpPr>
            <a:spLocks noGrp="1"/>
          </p:cNvSpPr>
          <p:nvPr>
            <p:ph type="sldNum" sz="quarter" idx="12"/>
          </p:nvPr>
        </p:nvSpPr>
        <p:spPr/>
        <p:txBody>
          <a:bodyPr/>
          <a:lstStyle/>
          <a:p>
            <a:fld id="{6F3084DC-27B8-405E-9FE2-00F546BE3E06}" type="slidenum">
              <a:rPr lang="en-US" smtClean="0"/>
              <a:t>‹#›</a:t>
            </a:fld>
            <a:endParaRPr lang="en-US"/>
          </a:p>
        </p:txBody>
      </p:sp>
      <p:sp>
        <p:nvSpPr>
          <p:cNvPr id="8" name="Picture Placeholder 5">
            <a:extLst>
              <a:ext uri="{FF2B5EF4-FFF2-40B4-BE49-F238E27FC236}">
                <a16:creationId xmlns:a16="http://schemas.microsoft.com/office/drawing/2014/main" id="{884EB62A-CC67-4294-AEE8-0ADCA30A4334}"/>
              </a:ext>
            </a:extLst>
          </p:cNvPr>
          <p:cNvSpPr>
            <a:spLocks noGrp="1"/>
          </p:cNvSpPr>
          <p:nvPr>
            <p:ph type="pic" sz="quarter" idx="13"/>
          </p:nvPr>
        </p:nvSpPr>
        <p:spPr>
          <a:xfrm>
            <a:off x="6324600" y="1828798"/>
            <a:ext cx="5411788" cy="4114801"/>
          </a:xfrm>
          <a:pattFill prst="wdUpDiag">
            <a:fgClr>
              <a:schemeClr val="accent1"/>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337705925"/>
      </p:ext>
    </p:extLst>
  </p:cSld>
  <p:clrMapOvr>
    <a:masterClrMapping/>
  </p:clrMapOvr>
  <p:extLst>
    <p:ext uri="{DCECCB84-F9BA-43D5-87BE-67443E8EF086}">
      <p15:sldGuideLst xmlns:p15="http://schemas.microsoft.com/office/powerpoint/2012/main">
        <p15:guide id="1" orient="horz" pos="360">
          <p15:clr>
            <a:srgbClr val="FDE53C"/>
          </p15:clr>
        </p15:guide>
        <p15:guide id="2" orient="horz" pos="1152">
          <p15:clr>
            <a:srgbClr val="FDE53C"/>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ection Content + Pic">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84EB62A-CC67-4294-AEE8-0ADCA30A4334}"/>
              </a:ext>
            </a:extLst>
          </p:cNvPr>
          <p:cNvSpPr>
            <a:spLocks noGrp="1"/>
          </p:cNvSpPr>
          <p:nvPr>
            <p:ph type="pic" sz="quarter" idx="14"/>
          </p:nvPr>
        </p:nvSpPr>
        <p:spPr>
          <a:xfrm>
            <a:off x="459572" y="1828800"/>
            <a:ext cx="5411788" cy="4114801"/>
          </a:xfrm>
          <a:pattFill prst="wdUpDiag">
            <a:fgClr>
              <a:schemeClr val="accent1"/>
            </a:fgClr>
            <a:bgClr>
              <a:schemeClr val="bg1"/>
            </a:bgClr>
          </a:pattFill>
        </p:spPr>
        <p:txBody>
          <a:bodyPr/>
          <a:lstStyle/>
          <a:p>
            <a:r>
              <a:rPr lang="en-US"/>
              <a:t>Click icon to add picture</a:t>
            </a:r>
          </a:p>
        </p:txBody>
      </p:sp>
      <p:sp>
        <p:nvSpPr>
          <p:cNvPr id="2" name="Title 1">
            <a:extLst>
              <a:ext uri="{FF2B5EF4-FFF2-40B4-BE49-F238E27FC236}">
                <a16:creationId xmlns:a16="http://schemas.microsoft.com/office/drawing/2014/main" id="{706CF981-96AB-470F-94E3-8D0C4AAEDFE8}"/>
              </a:ext>
            </a:extLst>
          </p:cNvPr>
          <p:cNvSpPr>
            <a:spLocks noGrp="1"/>
          </p:cNvSpPr>
          <p:nvPr>
            <p:ph type="title" hasCustomPrompt="1"/>
          </p:nvPr>
        </p:nvSpPr>
        <p:spPr>
          <a:xfrm>
            <a:off x="459572" y="571500"/>
            <a:ext cx="11277600" cy="689190"/>
          </a:xfrm>
        </p:spPr>
        <p:txBody>
          <a:bodyPr anchor="t"/>
          <a:lstStyle>
            <a:lvl1pPr>
              <a:defRPr sz="4400" cap="none" baseline="0">
                <a:solidFill>
                  <a:schemeClr val="accent6"/>
                </a:solidFill>
                <a:latin typeface="+mj-lt"/>
              </a:defRPr>
            </a:lvl1pPr>
          </a:lstStyle>
          <a:p>
            <a:r>
              <a:rPr lang="en-US"/>
              <a:t>Click To Edit Title</a:t>
            </a:r>
          </a:p>
        </p:txBody>
      </p:sp>
      <p:sp>
        <p:nvSpPr>
          <p:cNvPr id="7" name="Slide Number Placeholder 6">
            <a:extLst>
              <a:ext uri="{FF2B5EF4-FFF2-40B4-BE49-F238E27FC236}">
                <a16:creationId xmlns:a16="http://schemas.microsoft.com/office/drawing/2014/main" id="{1EDA9B7D-7A33-431A-9F55-89D86D4B6F8D}"/>
              </a:ext>
            </a:extLst>
          </p:cNvPr>
          <p:cNvSpPr>
            <a:spLocks noGrp="1"/>
          </p:cNvSpPr>
          <p:nvPr>
            <p:ph type="sldNum" sz="quarter" idx="12"/>
          </p:nvPr>
        </p:nvSpPr>
        <p:spPr/>
        <p:txBody>
          <a:bodyPr/>
          <a:lstStyle/>
          <a:p>
            <a:fld id="{6F3084DC-27B8-405E-9FE2-00F546BE3E06}" type="slidenum">
              <a:rPr lang="en-US" smtClean="0"/>
              <a:t>‹#›</a:t>
            </a:fld>
            <a:endParaRPr lang="en-US"/>
          </a:p>
        </p:txBody>
      </p:sp>
      <p:sp>
        <p:nvSpPr>
          <p:cNvPr id="8" name="Picture Placeholder 5">
            <a:extLst>
              <a:ext uri="{FF2B5EF4-FFF2-40B4-BE49-F238E27FC236}">
                <a16:creationId xmlns:a16="http://schemas.microsoft.com/office/drawing/2014/main" id="{884EB62A-CC67-4294-AEE8-0ADCA30A4334}"/>
              </a:ext>
            </a:extLst>
          </p:cNvPr>
          <p:cNvSpPr>
            <a:spLocks noGrp="1"/>
          </p:cNvSpPr>
          <p:nvPr>
            <p:ph type="pic" sz="quarter" idx="13"/>
          </p:nvPr>
        </p:nvSpPr>
        <p:spPr>
          <a:xfrm>
            <a:off x="6324600" y="1828798"/>
            <a:ext cx="5411788" cy="4114801"/>
          </a:xfrm>
          <a:pattFill prst="wdUpDiag">
            <a:fgClr>
              <a:schemeClr val="accent1"/>
            </a:fgClr>
            <a:bgClr>
              <a:schemeClr val="bg1"/>
            </a:bgClr>
          </a:pattFill>
        </p:spPr>
        <p:txBody>
          <a:bodyPr/>
          <a:lstStyle/>
          <a:p>
            <a:r>
              <a:rPr lang="en-US"/>
              <a:t>Click icon to add picture</a:t>
            </a:r>
          </a:p>
        </p:txBody>
      </p:sp>
      <p:sp>
        <p:nvSpPr>
          <p:cNvPr id="9" name="Text Placeholder 7">
            <a:extLst>
              <a:ext uri="{FF2B5EF4-FFF2-40B4-BE49-F238E27FC236}">
                <a16:creationId xmlns:a16="http://schemas.microsoft.com/office/drawing/2014/main" id="{7F0490C5-0E00-4C59-A7B7-6B2EF02B99FB}"/>
              </a:ext>
            </a:extLst>
          </p:cNvPr>
          <p:cNvSpPr>
            <a:spLocks noGrp="1"/>
          </p:cNvSpPr>
          <p:nvPr>
            <p:ph type="body" sz="quarter" idx="18" hasCustomPrompt="1"/>
          </p:nvPr>
        </p:nvSpPr>
        <p:spPr>
          <a:xfrm>
            <a:off x="459572" y="5496715"/>
            <a:ext cx="5411788" cy="457200"/>
          </a:xfrm>
          <a:solidFill>
            <a:srgbClr val="4D4D4D">
              <a:alpha val="67843"/>
            </a:srgbClr>
          </a:solidFill>
        </p:spPr>
        <p:txBody>
          <a:bodyPr anchor="ctr"/>
          <a:lstStyle>
            <a:lvl1pPr algn="ctr">
              <a:spcAft>
                <a:spcPts val="0"/>
              </a:spcAft>
              <a:defRPr sz="1800" b="1" cap="none" baseline="0">
                <a:solidFill>
                  <a:schemeClr val="bg1"/>
                </a:solidFill>
                <a:latin typeface="+mn-lt"/>
              </a:defRPr>
            </a:lvl1pPr>
          </a:lstStyle>
          <a:p>
            <a:pPr lvl="0"/>
            <a:r>
              <a:rPr lang="en-US"/>
              <a:t>Edit Text</a:t>
            </a:r>
          </a:p>
        </p:txBody>
      </p:sp>
      <p:sp>
        <p:nvSpPr>
          <p:cNvPr id="10" name="Text Placeholder 7">
            <a:extLst>
              <a:ext uri="{FF2B5EF4-FFF2-40B4-BE49-F238E27FC236}">
                <a16:creationId xmlns:a16="http://schemas.microsoft.com/office/drawing/2014/main" id="{013BAE38-CB1E-4F89-8D5E-56E0C361EC96}"/>
              </a:ext>
            </a:extLst>
          </p:cNvPr>
          <p:cNvSpPr>
            <a:spLocks noGrp="1"/>
          </p:cNvSpPr>
          <p:nvPr>
            <p:ph type="body" sz="quarter" idx="19" hasCustomPrompt="1"/>
          </p:nvPr>
        </p:nvSpPr>
        <p:spPr>
          <a:xfrm>
            <a:off x="6325384" y="5496715"/>
            <a:ext cx="5411788" cy="457200"/>
          </a:xfrm>
          <a:solidFill>
            <a:srgbClr val="4D4D4D">
              <a:alpha val="67843"/>
            </a:srgbClr>
          </a:solidFill>
        </p:spPr>
        <p:txBody>
          <a:bodyPr anchor="ctr"/>
          <a:lstStyle>
            <a:lvl1pPr algn="ctr">
              <a:spcAft>
                <a:spcPts val="0"/>
              </a:spcAft>
              <a:defRPr sz="1800" b="1" cap="none" baseline="0">
                <a:solidFill>
                  <a:schemeClr val="bg1"/>
                </a:solidFill>
                <a:latin typeface="+mn-lt"/>
              </a:defRPr>
            </a:lvl1pPr>
          </a:lstStyle>
          <a:p>
            <a:pPr lvl="0"/>
            <a:r>
              <a:rPr lang="en-US"/>
              <a:t>Edit Text</a:t>
            </a:r>
          </a:p>
        </p:txBody>
      </p:sp>
    </p:spTree>
    <p:extLst>
      <p:ext uri="{BB962C8B-B14F-4D97-AF65-F5344CB8AC3E}">
        <p14:creationId xmlns:p14="http://schemas.microsoft.com/office/powerpoint/2010/main" val="1500201328"/>
      </p:ext>
    </p:extLst>
  </p:cSld>
  <p:clrMapOvr>
    <a:masterClrMapping/>
  </p:clrMapOvr>
  <p:extLst>
    <p:ext uri="{DCECCB84-F9BA-43D5-87BE-67443E8EF086}">
      <p15:sldGuideLst xmlns:p15="http://schemas.microsoft.com/office/powerpoint/2012/main">
        <p15:guide id="1" orient="horz" pos="360">
          <p15:clr>
            <a:srgbClr val="FDE53C"/>
          </p15:clr>
        </p15:guide>
        <p15:guide id="2" orient="horz" pos="1152">
          <p15:clr>
            <a:srgbClr val="FDE53C"/>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Section Content +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CF981-96AB-470F-94E3-8D0C4AAEDFE8}"/>
              </a:ext>
            </a:extLst>
          </p:cNvPr>
          <p:cNvSpPr>
            <a:spLocks noGrp="1"/>
          </p:cNvSpPr>
          <p:nvPr>
            <p:ph type="title" hasCustomPrompt="1"/>
          </p:nvPr>
        </p:nvSpPr>
        <p:spPr>
          <a:xfrm>
            <a:off x="459572" y="571500"/>
            <a:ext cx="11277600" cy="689190"/>
          </a:xfrm>
        </p:spPr>
        <p:txBody>
          <a:bodyPr anchor="t"/>
          <a:lstStyle>
            <a:lvl1pPr>
              <a:defRPr sz="4400" cap="none" baseline="0">
                <a:solidFill>
                  <a:schemeClr val="accent6"/>
                </a:solidFill>
                <a:latin typeface="+mj-lt"/>
              </a:defRPr>
            </a:lvl1pPr>
          </a:lstStyle>
          <a:p>
            <a:r>
              <a:rPr lang="en-US"/>
              <a:t>Click To Edit Title</a:t>
            </a:r>
          </a:p>
        </p:txBody>
      </p:sp>
      <p:sp>
        <p:nvSpPr>
          <p:cNvPr id="7" name="Slide Number Placeholder 6">
            <a:extLst>
              <a:ext uri="{FF2B5EF4-FFF2-40B4-BE49-F238E27FC236}">
                <a16:creationId xmlns:a16="http://schemas.microsoft.com/office/drawing/2014/main" id="{1EDA9B7D-7A33-431A-9F55-89D86D4B6F8D}"/>
              </a:ext>
            </a:extLst>
          </p:cNvPr>
          <p:cNvSpPr>
            <a:spLocks noGrp="1"/>
          </p:cNvSpPr>
          <p:nvPr>
            <p:ph type="sldNum" sz="quarter" idx="12"/>
          </p:nvPr>
        </p:nvSpPr>
        <p:spPr/>
        <p:txBody>
          <a:bodyPr/>
          <a:lstStyle/>
          <a:p>
            <a:fld id="{6F3084DC-27B8-405E-9FE2-00F546BE3E06}" type="slidenum">
              <a:rPr lang="en-US" smtClean="0"/>
              <a:t>‹#›</a:t>
            </a:fld>
            <a:endParaRPr lang="en-US"/>
          </a:p>
        </p:txBody>
      </p:sp>
      <p:sp>
        <p:nvSpPr>
          <p:cNvPr id="4" name="Picture Placeholder 5">
            <a:extLst>
              <a:ext uri="{FF2B5EF4-FFF2-40B4-BE49-F238E27FC236}">
                <a16:creationId xmlns:a16="http://schemas.microsoft.com/office/drawing/2014/main" id="{41834D85-27F8-4185-829D-23B1536C2547}"/>
              </a:ext>
            </a:extLst>
          </p:cNvPr>
          <p:cNvSpPr>
            <a:spLocks noGrp="1"/>
          </p:cNvSpPr>
          <p:nvPr>
            <p:ph type="pic" sz="quarter" idx="14"/>
          </p:nvPr>
        </p:nvSpPr>
        <p:spPr>
          <a:xfrm>
            <a:off x="8262995" y="1828800"/>
            <a:ext cx="3468688" cy="4114800"/>
          </a:xfrm>
          <a:pattFill prst="wdUpDiag">
            <a:fgClr>
              <a:schemeClr val="accent1"/>
            </a:fgClr>
            <a:bgClr>
              <a:schemeClr val="bg1"/>
            </a:bgClr>
          </a:pattFill>
        </p:spPr>
        <p:txBody>
          <a:bodyPr/>
          <a:lstStyle/>
          <a:p>
            <a:r>
              <a:rPr lang="en-US"/>
              <a:t>Click icon to add picture</a:t>
            </a:r>
          </a:p>
        </p:txBody>
      </p:sp>
      <p:sp>
        <p:nvSpPr>
          <p:cNvPr id="5" name="Picture Placeholder 5">
            <a:extLst>
              <a:ext uri="{FF2B5EF4-FFF2-40B4-BE49-F238E27FC236}">
                <a16:creationId xmlns:a16="http://schemas.microsoft.com/office/drawing/2014/main" id="{41834D85-27F8-4185-829D-23B1536C2547}"/>
              </a:ext>
            </a:extLst>
          </p:cNvPr>
          <p:cNvSpPr>
            <a:spLocks noGrp="1"/>
          </p:cNvSpPr>
          <p:nvPr>
            <p:ph type="pic" sz="quarter" idx="15"/>
          </p:nvPr>
        </p:nvSpPr>
        <p:spPr>
          <a:xfrm>
            <a:off x="4355155" y="1828799"/>
            <a:ext cx="3468688" cy="4114799"/>
          </a:xfrm>
          <a:pattFill prst="wdUpDiag">
            <a:fgClr>
              <a:schemeClr val="accent1"/>
            </a:fgClr>
            <a:bgClr>
              <a:schemeClr val="bg1"/>
            </a:bgClr>
          </a:pattFill>
        </p:spPr>
        <p:txBody>
          <a:bodyPr/>
          <a:lstStyle/>
          <a:p>
            <a:r>
              <a:rPr lang="en-US"/>
              <a:t>Click icon to add picture</a:t>
            </a:r>
          </a:p>
        </p:txBody>
      </p:sp>
      <p:sp>
        <p:nvSpPr>
          <p:cNvPr id="6" name="Picture Placeholder 5">
            <a:extLst>
              <a:ext uri="{FF2B5EF4-FFF2-40B4-BE49-F238E27FC236}">
                <a16:creationId xmlns:a16="http://schemas.microsoft.com/office/drawing/2014/main" id="{41834D85-27F8-4185-829D-23B1536C2547}"/>
              </a:ext>
            </a:extLst>
          </p:cNvPr>
          <p:cNvSpPr>
            <a:spLocks noGrp="1"/>
          </p:cNvSpPr>
          <p:nvPr>
            <p:ph type="pic" sz="quarter" idx="16"/>
          </p:nvPr>
        </p:nvSpPr>
        <p:spPr>
          <a:xfrm>
            <a:off x="453445" y="1828799"/>
            <a:ext cx="3468688" cy="4114799"/>
          </a:xfrm>
          <a:pattFill prst="wdUpDiag">
            <a:fgClr>
              <a:schemeClr val="accent1"/>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3042524478"/>
      </p:ext>
    </p:extLst>
  </p:cSld>
  <p:clrMapOvr>
    <a:masterClrMapping/>
  </p:clrMapOvr>
  <p:extLst>
    <p:ext uri="{DCECCB84-F9BA-43D5-87BE-67443E8EF086}">
      <p15:sldGuideLst xmlns:p15="http://schemas.microsoft.com/office/powerpoint/2012/main">
        <p15:guide id="1" orient="horz" pos="360">
          <p15:clr>
            <a:srgbClr val="FDE53C"/>
          </p15:clr>
        </p15:guide>
        <p15:guide id="2" orient="horz" pos="1152">
          <p15:clr>
            <a:srgbClr val="FDE53C"/>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Section Content + Pic">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41834D85-27F8-4185-829D-23B1536C2547}"/>
              </a:ext>
            </a:extLst>
          </p:cNvPr>
          <p:cNvSpPr>
            <a:spLocks noGrp="1"/>
          </p:cNvSpPr>
          <p:nvPr>
            <p:ph type="pic" sz="quarter" idx="14"/>
          </p:nvPr>
        </p:nvSpPr>
        <p:spPr>
          <a:xfrm>
            <a:off x="8267700" y="1828800"/>
            <a:ext cx="3468688" cy="4114800"/>
          </a:xfrm>
          <a:pattFill prst="wdUpDiag">
            <a:fgClr>
              <a:schemeClr val="accent1"/>
            </a:fgClr>
            <a:bgClr>
              <a:schemeClr val="bg1"/>
            </a:bgClr>
          </a:pattFill>
        </p:spPr>
        <p:txBody>
          <a:bodyPr/>
          <a:lstStyle/>
          <a:p>
            <a:r>
              <a:rPr lang="en-US"/>
              <a:t>Click icon to add picture</a:t>
            </a:r>
          </a:p>
        </p:txBody>
      </p:sp>
      <p:sp>
        <p:nvSpPr>
          <p:cNvPr id="2" name="Title 1">
            <a:extLst>
              <a:ext uri="{FF2B5EF4-FFF2-40B4-BE49-F238E27FC236}">
                <a16:creationId xmlns:a16="http://schemas.microsoft.com/office/drawing/2014/main" id="{706CF981-96AB-470F-94E3-8D0C4AAEDFE8}"/>
              </a:ext>
            </a:extLst>
          </p:cNvPr>
          <p:cNvSpPr>
            <a:spLocks noGrp="1"/>
          </p:cNvSpPr>
          <p:nvPr>
            <p:ph type="title" hasCustomPrompt="1"/>
          </p:nvPr>
        </p:nvSpPr>
        <p:spPr>
          <a:xfrm>
            <a:off x="459572" y="571500"/>
            <a:ext cx="11277600" cy="689190"/>
          </a:xfrm>
        </p:spPr>
        <p:txBody>
          <a:bodyPr anchor="t"/>
          <a:lstStyle>
            <a:lvl1pPr>
              <a:defRPr sz="4400" cap="none" baseline="0">
                <a:solidFill>
                  <a:schemeClr val="accent6"/>
                </a:solidFill>
                <a:latin typeface="+mj-lt"/>
              </a:defRPr>
            </a:lvl1pPr>
          </a:lstStyle>
          <a:p>
            <a:r>
              <a:rPr lang="en-US"/>
              <a:t>Click To Edit Title</a:t>
            </a:r>
          </a:p>
        </p:txBody>
      </p:sp>
      <p:sp>
        <p:nvSpPr>
          <p:cNvPr id="7" name="Slide Number Placeholder 6">
            <a:extLst>
              <a:ext uri="{FF2B5EF4-FFF2-40B4-BE49-F238E27FC236}">
                <a16:creationId xmlns:a16="http://schemas.microsoft.com/office/drawing/2014/main" id="{1EDA9B7D-7A33-431A-9F55-89D86D4B6F8D}"/>
              </a:ext>
            </a:extLst>
          </p:cNvPr>
          <p:cNvSpPr>
            <a:spLocks noGrp="1"/>
          </p:cNvSpPr>
          <p:nvPr>
            <p:ph type="sldNum" sz="quarter" idx="12"/>
          </p:nvPr>
        </p:nvSpPr>
        <p:spPr/>
        <p:txBody>
          <a:bodyPr/>
          <a:lstStyle/>
          <a:p>
            <a:fld id="{6F3084DC-27B8-405E-9FE2-00F546BE3E06}" type="slidenum">
              <a:rPr lang="en-US" smtClean="0"/>
              <a:t>‹#›</a:t>
            </a:fld>
            <a:endParaRPr lang="en-US"/>
          </a:p>
        </p:txBody>
      </p:sp>
      <p:sp>
        <p:nvSpPr>
          <p:cNvPr id="8" name="Content Placeholder 2">
            <a:extLst>
              <a:ext uri="{FF2B5EF4-FFF2-40B4-BE49-F238E27FC236}">
                <a16:creationId xmlns:a16="http://schemas.microsoft.com/office/drawing/2014/main" id="{91F21A6A-7F83-4AB5-9228-9B3772E130EF}"/>
              </a:ext>
            </a:extLst>
          </p:cNvPr>
          <p:cNvSpPr>
            <a:spLocks noGrp="1"/>
          </p:cNvSpPr>
          <p:nvPr>
            <p:ph sz="half" idx="1"/>
          </p:nvPr>
        </p:nvSpPr>
        <p:spPr>
          <a:xfrm>
            <a:off x="459572" y="1828800"/>
            <a:ext cx="3456432" cy="4114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A82ADC09-FDC4-4F5F-AE67-ED56C0850680}"/>
              </a:ext>
            </a:extLst>
          </p:cNvPr>
          <p:cNvSpPr>
            <a:spLocks noGrp="1"/>
          </p:cNvSpPr>
          <p:nvPr>
            <p:ph sz="half" idx="2"/>
          </p:nvPr>
        </p:nvSpPr>
        <p:spPr>
          <a:xfrm>
            <a:off x="4367412" y="1828800"/>
            <a:ext cx="345643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0264513"/>
      </p:ext>
    </p:extLst>
  </p:cSld>
  <p:clrMapOvr>
    <a:masterClrMapping/>
  </p:clrMapOvr>
  <p:extLst>
    <p:ext uri="{DCECCB84-F9BA-43D5-87BE-67443E8EF086}">
      <p15:sldGuideLst xmlns:p15="http://schemas.microsoft.com/office/powerpoint/2012/main">
        <p15:guide id="1" orient="horz" pos="360">
          <p15:clr>
            <a:srgbClr val="FDE53C"/>
          </p15:clr>
        </p15:guide>
        <p15:guide id="2" orient="horz" pos="1152">
          <p15:clr>
            <a:srgbClr val="FDE53C"/>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Section Content +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CF981-96AB-470F-94E3-8D0C4AAEDFE8}"/>
              </a:ext>
            </a:extLst>
          </p:cNvPr>
          <p:cNvSpPr>
            <a:spLocks noGrp="1"/>
          </p:cNvSpPr>
          <p:nvPr>
            <p:ph type="title" hasCustomPrompt="1"/>
          </p:nvPr>
        </p:nvSpPr>
        <p:spPr>
          <a:xfrm>
            <a:off x="459572" y="571500"/>
            <a:ext cx="11277600" cy="689190"/>
          </a:xfrm>
        </p:spPr>
        <p:txBody>
          <a:bodyPr anchor="t"/>
          <a:lstStyle>
            <a:lvl1pPr>
              <a:defRPr sz="4400" cap="none" baseline="0">
                <a:solidFill>
                  <a:schemeClr val="accent6"/>
                </a:solidFill>
                <a:latin typeface="+mj-lt"/>
              </a:defRPr>
            </a:lvl1pPr>
          </a:lstStyle>
          <a:p>
            <a:r>
              <a:rPr lang="en-US"/>
              <a:t>Click To Edit Title</a:t>
            </a:r>
          </a:p>
        </p:txBody>
      </p:sp>
      <p:sp>
        <p:nvSpPr>
          <p:cNvPr id="7" name="Slide Number Placeholder 6">
            <a:extLst>
              <a:ext uri="{FF2B5EF4-FFF2-40B4-BE49-F238E27FC236}">
                <a16:creationId xmlns:a16="http://schemas.microsoft.com/office/drawing/2014/main" id="{1EDA9B7D-7A33-431A-9F55-89D86D4B6F8D}"/>
              </a:ext>
            </a:extLst>
          </p:cNvPr>
          <p:cNvSpPr>
            <a:spLocks noGrp="1"/>
          </p:cNvSpPr>
          <p:nvPr>
            <p:ph type="sldNum" sz="quarter" idx="12"/>
          </p:nvPr>
        </p:nvSpPr>
        <p:spPr/>
        <p:txBody>
          <a:bodyPr/>
          <a:lstStyle/>
          <a:p>
            <a:fld id="{6F3084DC-27B8-405E-9FE2-00F546BE3E06}" type="slidenum">
              <a:rPr lang="en-US" smtClean="0"/>
              <a:t>‹#›</a:t>
            </a:fld>
            <a:endParaRPr lang="en-US"/>
          </a:p>
        </p:txBody>
      </p:sp>
      <p:sp>
        <p:nvSpPr>
          <p:cNvPr id="4" name="Picture Placeholder 5">
            <a:extLst>
              <a:ext uri="{FF2B5EF4-FFF2-40B4-BE49-F238E27FC236}">
                <a16:creationId xmlns:a16="http://schemas.microsoft.com/office/drawing/2014/main" id="{884EB62A-CC67-4294-AEE8-0ADCA30A4334}"/>
              </a:ext>
            </a:extLst>
          </p:cNvPr>
          <p:cNvSpPr>
            <a:spLocks noGrp="1"/>
          </p:cNvSpPr>
          <p:nvPr>
            <p:ph type="pic" sz="quarter" idx="13"/>
          </p:nvPr>
        </p:nvSpPr>
        <p:spPr>
          <a:xfrm>
            <a:off x="6217920" y="1828800"/>
            <a:ext cx="5520426" cy="1943100"/>
          </a:xfrm>
          <a:pattFill prst="wdUpDiag">
            <a:fgClr>
              <a:schemeClr val="accent1"/>
            </a:fgClr>
            <a:bgClr>
              <a:schemeClr val="bg1"/>
            </a:bgClr>
          </a:pattFill>
        </p:spPr>
        <p:txBody>
          <a:bodyPr/>
          <a:lstStyle/>
          <a:p>
            <a:r>
              <a:rPr lang="en-US"/>
              <a:t>Click icon to add picture</a:t>
            </a:r>
          </a:p>
        </p:txBody>
      </p:sp>
      <p:sp>
        <p:nvSpPr>
          <p:cNvPr id="5" name="Picture Placeholder 5">
            <a:extLst>
              <a:ext uri="{FF2B5EF4-FFF2-40B4-BE49-F238E27FC236}">
                <a16:creationId xmlns:a16="http://schemas.microsoft.com/office/drawing/2014/main" id="{592BB09B-6943-41CB-8201-8C07C9DA2000}"/>
              </a:ext>
            </a:extLst>
          </p:cNvPr>
          <p:cNvSpPr>
            <a:spLocks noGrp="1"/>
          </p:cNvSpPr>
          <p:nvPr>
            <p:ph type="pic" sz="quarter" idx="14"/>
          </p:nvPr>
        </p:nvSpPr>
        <p:spPr>
          <a:xfrm>
            <a:off x="459572" y="1828800"/>
            <a:ext cx="5538892" cy="1943100"/>
          </a:xfrm>
          <a:pattFill prst="wdUpDiag">
            <a:fgClr>
              <a:schemeClr val="accent1"/>
            </a:fgClr>
            <a:bgClr>
              <a:schemeClr val="bg1"/>
            </a:bgClr>
          </a:pattFill>
        </p:spPr>
        <p:txBody>
          <a:bodyPr/>
          <a:lstStyle/>
          <a:p>
            <a:r>
              <a:rPr lang="en-US"/>
              <a:t>Click icon to add picture</a:t>
            </a:r>
          </a:p>
        </p:txBody>
      </p:sp>
      <p:sp>
        <p:nvSpPr>
          <p:cNvPr id="6" name="Picture Placeholder 5">
            <a:extLst>
              <a:ext uri="{FF2B5EF4-FFF2-40B4-BE49-F238E27FC236}">
                <a16:creationId xmlns:a16="http://schemas.microsoft.com/office/drawing/2014/main" id="{18255C5E-A7BD-4131-BEC1-EDA0731259E8}"/>
              </a:ext>
            </a:extLst>
          </p:cNvPr>
          <p:cNvSpPr>
            <a:spLocks noGrp="1"/>
          </p:cNvSpPr>
          <p:nvPr>
            <p:ph type="pic" sz="quarter" idx="15"/>
          </p:nvPr>
        </p:nvSpPr>
        <p:spPr>
          <a:xfrm>
            <a:off x="6217920" y="4000500"/>
            <a:ext cx="5520426" cy="1943100"/>
          </a:xfrm>
          <a:pattFill prst="wdUpDiag">
            <a:fgClr>
              <a:schemeClr val="accent1"/>
            </a:fgClr>
            <a:bgClr>
              <a:schemeClr val="bg1"/>
            </a:bgClr>
          </a:pattFill>
        </p:spPr>
        <p:txBody>
          <a:bodyPr/>
          <a:lstStyle/>
          <a:p>
            <a:r>
              <a:rPr lang="en-US"/>
              <a:t>Click icon to add picture</a:t>
            </a:r>
          </a:p>
        </p:txBody>
      </p:sp>
      <p:sp>
        <p:nvSpPr>
          <p:cNvPr id="8" name="Picture Placeholder 5">
            <a:extLst>
              <a:ext uri="{FF2B5EF4-FFF2-40B4-BE49-F238E27FC236}">
                <a16:creationId xmlns:a16="http://schemas.microsoft.com/office/drawing/2014/main" id="{DE5E4822-88F1-4BDE-AC28-AC8B1E899934}"/>
              </a:ext>
            </a:extLst>
          </p:cNvPr>
          <p:cNvSpPr>
            <a:spLocks noGrp="1"/>
          </p:cNvSpPr>
          <p:nvPr>
            <p:ph type="pic" sz="quarter" idx="16"/>
          </p:nvPr>
        </p:nvSpPr>
        <p:spPr>
          <a:xfrm>
            <a:off x="459572" y="4000500"/>
            <a:ext cx="5538892" cy="1943100"/>
          </a:xfrm>
          <a:pattFill prst="wdUpDiag">
            <a:fgClr>
              <a:schemeClr val="accent1"/>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2157102228"/>
      </p:ext>
    </p:extLst>
  </p:cSld>
  <p:clrMapOvr>
    <a:masterClrMapping/>
  </p:clrMapOvr>
  <p:extLst>
    <p:ext uri="{DCECCB84-F9BA-43D5-87BE-67443E8EF086}">
      <p15:sldGuideLst xmlns:p15="http://schemas.microsoft.com/office/powerpoint/2012/main">
        <p15:guide id="1" orient="horz" pos="360">
          <p15:clr>
            <a:srgbClr val="FDE53C"/>
          </p15:clr>
        </p15:guide>
        <p15:guide id="2" orient="horz" pos="1152">
          <p15:clr>
            <a:srgbClr val="FDE53C"/>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Content + 4 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CF981-96AB-470F-94E3-8D0C4AAEDFE8}"/>
              </a:ext>
            </a:extLst>
          </p:cNvPr>
          <p:cNvSpPr>
            <a:spLocks noGrp="1"/>
          </p:cNvSpPr>
          <p:nvPr>
            <p:ph type="title" hasCustomPrompt="1"/>
          </p:nvPr>
        </p:nvSpPr>
        <p:spPr>
          <a:xfrm>
            <a:off x="459572" y="571500"/>
            <a:ext cx="11277600" cy="689190"/>
          </a:xfrm>
        </p:spPr>
        <p:txBody>
          <a:bodyPr anchor="t"/>
          <a:lstStyle>
            <a:lvl1pPr>
              <a:defRPr sz="4400" cap="none" baseline="0">
                <a:solidFill>
                  <a:schemeClr val="accent6"/>
                </a:solidFill>
                <a:latin typeface="+mj-lt"/>
              </a:defRPr>
            </a:lvl1pPr>
          </a:lstStyle>
          <a:p>
            <a:r>
              <a:rPr lang="en-US"/>
              <a:t>Click To Edit Title</a:t>
            </a:r>
          </a:p>
        </p:txBody>
      </p:sp>
      <p:sp>
        <p:nvSpPr>
          <p:cNvPr id="3" name="Content Placeholder 2">
            <a:extLst>
              <a:ext uri="{FF2B5EF4-FFF2-40B4-BE49-F238E27FC236}">
                <a16:creationId xmlns:a16="http://schemas.microsoft.com/office/drawing/2014/main" id="{91F21A6A-7F83-4AB5-9228-9B3772E130EF}"/>
              </a:ext>
            </a:extLst>
          </p:cNvPr>
          <p:cNvSpPr>
            <a:spLocks noGrp="1"/>
          </p:cNvSpPr>
          <p:nvPr>
            <p:ph sz="half" idx="1"/>
          </p:nvPr>
        </p:nvSpPr>
        <p:spPr>
          <a:xfrm>
            <a:off x="459572" y="1828800"/>
            <a:ext cx="5407826"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EDA9B7D-7A33-431A-9F55-89D86D4B6F8D}"/>
              </a:ext>
            </a:extLst>
          </p:cNvPr>
          <p:cNvSpPr>
            <a:spLocks noGrp="1"/>
          </p:cNvSpPr>
          <p:nvPr>
            <p:ph type="sldNum" sz="quarter" idx="12"/>
          </p:nvPr>
        </p:nvSpPr>
        <p:spPr/>
        <p:txBody>
          <a:bodyPr/>
          <a:lstStyle/>
          <a:p>
            <a:fld id="{6F3084DC-27B8-405E-9FE2-00F546BE3E06}" type="slidenum">
              <a:rPr lang="en-US" smtClean="0"/>
              <a:t>‹#›</a:t>
            </a:fld>
            <a:endParaRPr lang="en-US"/>
          </a:p>
        </p:txBody>
      </p:sp>
      <p:sp>
        <p:nvSpPr>
          <p:cNvPr id="8" name="Picture Placeholder 5">
            <a:extLst>
              <a:ext uri="{FF2B5EF4-FFF2-40B4-BE49-F238E27FC236}">
                <a16:creationId xmlns:a16="http://schemas.microsoft.com/office/drawing/2014/main" id="{884EB62A-CC67-4294-AEE8-0ADCA30A4334}"/>
              </a:ext>
            </a:extLst>
          </p:cNvPr>
          <p:cNvSpPr>
            <a:spLocks noGrp="1"/>
          </p:cNvSpPr>
          <p:nvPr>
            <p:ph type="pic" sz="quarter" idx="13"/>
          </p:nvPr>
        </p:nvSpPr>
        <p:spPr>
          <a:xfrm>
            <a:off x="6324600" y="1831496"/>
            <a:ext cx="2596896" cy="1947672"/>
          </a:xfrm>
          <a:pattFill prst="wdUpDiag">
            <a:fgClr>
              <a:schemeClr val="accent1"/>
            </a:fgClr>
            <a:bgClr>
              <a:schemeClr val="bg1"/>
            </a:bgClr>
          </a:pattFill>
        </p:spPr>
        <p:txBody>
          <a:bodyPr/>
          <a:lstStyle/>
          <a:p>
            <a:r>
              <a:rPr lang="en-US"/>
              <a:t>Click icon to add picture</a:t>
            </a:r>
          </a:p>
        </p:txBody>
      </p:sp>
      <p:sp>
        <p:nvSpPr>
          <p:cNvPr id="6" name="Picture Placeholder 5">
            <a:extLst>
              <a:ext uri="{FF2B5EF4-FFF2-40B4-BE49-F238E27FC236}">
                <a16:creationId xmlns:a16="http://schemas.microsoft.com/office/drawing/2014/main" id="{755F672B-AD04-47A6-8443-F53B32A5DF27}"/>
              </a:ext>
            </a:extLst>
          </p:cNvPr>
          <p:cNvSpPr>
            <a:spLocks noGrp="1"/>
          </p:cNvSpPr>
          <p:nvPr>
            <p:ph type="pic" sz="quarter" idx="14"/>
          </p:nvPr>
        </p:nvSpPr>
        <p:spPr>
          <a:xfrm>
            <a:off x="9140276" y="1831496"/>
            <a:ext cx="2596896" cy="1947672"/>
          </a:xfrm>
          <a:pattFill prst="wdUpDiag">
            <a:fgClr>
              <a:schemeClr val="accent1"/>
            </a:fgClr>
            <a:bgClr>
              <a:schemeClr val="bg1"/>
            </a:bgClr>
          </a:pattFill>
        </p:spPr>
        <p:txBody>
          <a:bodyPr/>
          <a:lstStyle/>
          <a:p>
            <a:r>
              <a:rPr lang="en-US"/>
              <a:t>Click icon to add picture</a:t>
            </a:r>
          </a:p>
        </p:txBody>
      </p:sp>
      <p:sp>
        <p:nvSpPr>
          <p:cNvPr id="9" name="Picture Placeholder 5">
            <a:extLst>
              <a:ext uri="{FF2B5EF4-FFF2-40B4-BE49-F238E27FC236}">
                <a16:creationId xmlns:a16="http://schemas.microsoft.com/office/drawing/2014/main" id="{EA70270B-A17D-4CE2-8596-940ACC7A75AA}"/>
              </a:ext>
            </a:extLst>
          </p:cNvPr>
          <p:cNvSpPr>
            <a:spLocks noGrp="1"/>
          </p:cNvSpPr>
          <p:nvPr>
            <p:ph type="pic" sz="quarter" idx="15"/>
          </p:nvPr>
        </p:nvSpPr>
        <p:spPr>
          <a:xfrm>
            <a:off x="6324600" y="3993783"/>
            <a:ext cx="2596896" cy="1947672"/>
          </a:xfrm>
          <a:pattFill prst="wdUpDiag">
            <a:fgClr>
              <a:schemeClr val="accent1"/>
            </a:fgClr>
            <a:bgClr>
              <a:schemeClr val="bg1"/>
            </a:bgClr>
          </a:pattFill>
        </p:spPr>
        <p:txBody>
          <a:bodyPr/>
          <a:lstStyle/>
          <a:p>
            <a:r>
              <a:rPr lang="en-US"/>
              <a:t>Click icon to add picture</a:t>
            </a:r>
          </a:p>
        </p:txBody>
      </p:sp>
      <p:sp>
        <p:nvSpPr>
          <p:cNvPr id="10" name="Picture Placeholder 5">
            <a:extLst>
              <a:ext uri="{FF2B5EF4-FFF2-40B4-BE49-F238E27FC236}">
                <a16:creationId xmlns:a16="http://schemas.microsoft.com/office/drawing/2014/main" id="{D7C25E8B-5A0B-43D5-A7AE-B5B20AC4057D}"/>
              </a:ext>
            </a:extLst>
          </p:cNvPr>
          <p:cNvSpPr>
            <a:spLocks noGrp="1"/>
          </p:cNvSpPr>
          <p:nvPr>
            <p:ph type="pic" sz="quarter" idx="16"/>
          </p:nvPr>
        </p:nvSpPr>
        <p:spPr>
          <a:xfrm>
            <a:off x="9140276" y="3993783"/>
            <a:ext cx="2596896" cy="1947672"/>
          </a:xfrm>
          <a:pattFill prst="wdUpDiag">
            <a:fgClr>
              <a:schemeClr val="accent1"/>
            </a:fgClr>
            <a:bgClr>
              <a:schemeClr val="bg1"/>
            </a:bgClr>
          </a:pattFill>
        </p:spPr>
        <p:txBody>
          <a:bodyPr/>
          <a:lstStyle/>
          <a:p>
            <a:r>
              <a:rPr lang="en-US"/>
              <a:t>Click icon to add picture</a:t>
            </a:r>
          </a:p>
        </p:txBody>
      </p:sp>
      <p:sp>
        <p:nvSpPr>
          <p:cNvPr id="11" name="Text Placeholder 7">
            <a:extLst>
              <a:ext uri="{FF2B5EF4-FFF2-40B4-BE49-F238E27FC236}">
                <a16:creationId xmlns:a16="http://schemas.microsoft.com/office/drawing/2014/main" id="{3F0E682E-DEF0-45D8-A996-D1B93063F3AE}"/>
              </a:ext>
            </a:extLst>
          </p:cNvPr>
          <p:cNvSpPr>
            <a:spLocks noGrp="1"/>
          </p:cNvSpPr>
          <p:nvPr>
            <p:ph type="body" sz="quarter" idx="17" hasCustomPrompt="1"/>
          </p:nvPr>
        </p:nvSpPr>
        <p:spPr>
          <a:xfrm>
            <a:off x="6324600" y="3198960"/>
            <a:ext cx="2596896" cy="228600"/>
          </a:xfrm>
          <a:solidFill>
            <a:schemeClr val="accent6">
              <a:alpha val="60000"/>
            </a:schemeClr>
          </a:solidFill>
        </p:spPr>
        <p:txBody>
          <a:bodyPr anchor="ctr"/>
          <a:lstStyle>
            <a:lvl1pPr algn="ctr">
              <a:spcAft>
                <a:spcPts val="0"/>
              </a:spcAft>
              <a:defRPr sz="1200" b="1" cap="none" baseline="0">
                <a:solidFill>
                  <a:schemeClr val="bg1"/>
                </a:solidFill>
                <a:latin typeface="+mn-lt"/>
              </a:defRPr>
            </a:lvl1pPr>
          </a:lstStyle>
          <a:p>
            <a:pPr lvl="0"/>
            <a:r>
              <a:rPr lang="en-US"/>
              <a:t>Edit Text</a:t>
            </a:r>
          </a:p>
        </p:txBody>
      </p:sp>
      <p:sp>
        <p:nvSpPr>
          <p:cNvPr id="12" name="Text Placeholder 7">
            <a:extLst>
              <a:ext uri="{FF2B5EF4-FFF2-40B4-BE49-F238E27FC236}">
                <a16:creationId xmlns:a16="http://schemas.microsoft.com/office/drawing/2014/main" id="{A9687D1A-338B-4A6F-BD64-226A2EED7D51}"/>
              </a:ext>
            </a:extLst>
          </p:cNvPr>
          <p:cNvSpPr>
            <a:spLocks noGrp="1"/>
          </p:cNvSpPr>
          <p:nvPr>
            <p:ph type="body" sz="quarter" idx="18" hasCustomPrompt="1"/>
          </p:nvPr>
        </p:nvSpPr>
        <p:spPr>
          <a:xfrm>
            <a:off x="9137904" y="3198960"/>
            <a:ext cx="2596896" cy="228600"/>
          </a:xfrm>
          <a:solidFill>
            <a:schemeClr val="accent6">
              <a:alpha val="60000"/>
            </a:schemeClr>
          </a:solidFill>
        </p:spPr>
        <p:txBody>
          <a:bodyPr anchor="ctr"/>
          <a:lstStyle>
            <a:lvl1pPr algn="ctr">
              <a:spcAft>
                <a:spcPts val="0"/>
              </a:spcAft>
              <a:defRPr sz="1200" b="1" cap="none" baseline="0">
                <a:solidFill>
                  <a:schemeClr val="bg1"/>
                </a:solidFill>
                <a:latin typeface="+mn-lt"/>
              </a:defRPr>
            </a:lvl1pPr>
          </a:lstStyle>
          <a:p>
            <a:pPr lvl="0"/>
            <a:r>
              <a:rPr lang="en-US"/>
              <a:t>Edit Text</a:t>
            </a:r>
          </a:p>
        </p:txBody>
      </p:sp>
      <p:sp>
        <p:nvSpPr>
          <p:cNvPr id="13" name="Text Placeholder 7">
            <a:extLst>
              <a:ext uri="{FF2B5EF4-FFF2-40B4-BE49-F238E27FC236}">
                <a16:creationId xmlns:a16="http://schemas.microsoft.com/office/drawing/2014/main" id="{F5CD9283-4E1D-499E-B02B-13B3A98CF190}"/>
              </a:ext>
            </a:extLst>
          </p:cNvPr>
          <p:cNvSpPr>
            <a:spLocks noGrp="1"/>
          </p:cNvSpPr>
          <p:nvPr>
            <p:ph type="body" sz="quarter" idx="19" hasCustomPrompt="1"/>
          </p:nvPr>
        </p:nvSpPr>
        <p:spPr>
          <a:xfrm>
            <a:off x="6326972" y="5361247"/>
            <a:ext cx="2596896" cy="228600"/>
          </a:xfrm>
          <a:solidFill>
            <a:schemeClr val="accent6">
              <a:alpha val="60000"/>
            </a:schemeClr>
          </a:solidFill>
        </p:spPr>
        <p:txBody>
          <a:bodyPr anchor="ctr"/>
          <a:lstStyle>
            <a:lvl1pPr algn="ctr">
              <a:spcAft>
                <a:spcPts val="0"/>
              </a:spcAft>
              <a:defRPr sz="1200" b="1" cap="none" baseline="0">
                <a:solidFill>
                  <a:schemeClr val="bg1"/>
                </a:solidFill>
                <a:latin typeface="+mn-lt"/>
              </a:defRPr>
            </a:lvl1pPr>
          </a:lstStyle>
          <a:p>
            <a:pPr lvl="0"/>
            <a:r>
              <a:rPr lang="en-US"/>
              <a:t>Edit Text</a:t>
            </a:r>
          </a:p>
        </p:txBody>
      </p:sp>
      <p:sp>
        <p:nvSpPr>
          <p:cNvPr id="14" name="Text Placeholder 7">
            <a:extLst>
              <a:ext uri="{FF2B5EF4-FFF2-40B4-BE49-F238E27FC236}">
                <a16:creationId xmlns:a16="http://schemas.microsoft.com/office/drawing/2014/main" id="{CC182764-24B5-4623-A9CD-A5D02788A4C7}"/>
              </a:ext>
            </a:extLst>
          </p:cNvPr>
          <p:cNvSpPr>
            <a:spLocks noGrp="1"/>
          </p:cNvSpPr>
          <p:nvPr>
            <p:ph type="body" sz="quarter" idx="20" hasCustomPrompt="1"/>
          </p:nvPr>
        </p:nvSpPr>
        <p:spPr>
          <a:xfrm>
            <a:off x="9140276" y="5361247"/>
            <a:ext cx="2596896" cy="228600"/>
          </a:xfrm>
          <a:solidFill>
            <a:schemeClr val="accent6">
              <a:alpha val="60000"/>
            </a:schemeClr>
          </a:solidFill>
        </p:spPr>
        <p:txBody>
          <a:bodyPr anchor="ctr"/>
          <a:lstStyle>
            <a:lvl1pPr algn="ctr">
              <a:spcAft>
                <a:spcPts val="0"/>
              </a:spcAft>
              <a:defRPr sz="1200" b="1" cap="none" baseline="0">
                <a:solidFill>
                  <a:schemeClr val="bg1"/>
                </a:solidFill>
                <a:latin typeface="+mn-lt"/>
              </a:defRPr>
            </a:lvl1pPr>
          </a:lstStyle>
          <a:p>
            <a:pPr lvl="0"/>
            <a:r>
              <a:rPr lang="en-US"/>
              <a:t>Edit Text</a:t>
            </a:r>
          </a:p>
        </p:txBody>
      </p:sp>
    </p:spTree>
    <p:extLst>
      <p:ext uri="{BB962C8B-B14F-4D97-AF65-F5344CB8AC3E}">
        <p14:creationId xmlns:p14="http://schemas.microsoft.com/office/powerpoint/2010/main" val="2652222714"/>
      </p:ext>
    </p:extLst>
  </p:cSld>
  <p:clrMapOvr>
    <a:masterClrMapping/>
  </p:clrMapOvr>
  <p:extLst>
    <p:ext uri="{DCECCB84-F9BA-43D5-87BE-67443E8EF086}">
      <p15:sldGuideLst xmlns:p15="http://schemas.microsoft.com/office/powerpoint/2012/main">
        <p15:guide id="1" orient="horz" pos="360">
          <p15:clr>
            <a:srgbClr val="FDE53C"/>
          </p15:clr>
        </p15:guide>
        <p15:guide id="2" orient="horz" pos="1152">
          <p15:clr>
            <a:srgbClr val="FDE53C"/>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E95937-F466-4F58-B582-8721D3C9D23D}"/>
              </a:ext>
            </a:extLst>
          </p:cNvPr>
          <p:cNvSpPr>
            <a:spLocks noGrp="1"/>
          </p:cNvSpPr>
          <p:nvPr>
            <p:ph sz="quarter" idx="11"/>
          </p:nvPr>
        </p:nvSpPr>
        <p:spPr>
          <a:xfrm>
            <a:off x="906462" y="1592263"/>
            <a:ext cx="10393363" cy="4265611"/>
          </a:xfrm>
        </p:spPr>
        <p:txBody>
          <a:bodyPr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5E707E8D-02A6-4E60-A9BC-589876C900E6}"/>
              </a:ext>
            </a:extLst>
          </p:cNvPr>
          <p:cNvSpPr>
            <a:spLocks noGrp="1"/>
          </p:cNvSpPr>
          <p:nvPr>
            <p:ph type="title"/>
          </p:nvPr>
        </p:nvSpPr>
        <p:spPr>
          <a:xfrm>
            <a:off x="906463" y="506192"/>
            <a:ext cx="10393362" cy="540000"/>
          </a:xfrm>
        </p:spPr>
        <p:txBody>
          <a:bodyPr/>
          <a:lstStyle>
            <a:lvl1pPr>
              <a:defRPr/>
            </a:lvl1pPr>
          </a:lstStyle>
          <a:p>
            <a:r>
              <a:rPr lang="en-US"/>
              <a:t>Click to edit Master title style</a:t>
            </a:r>
            <a:endParaRPr lang="en-GB"/>
          </a:p>
        </p:txBody>
      </p:sp>
      <p:sp>
        <p:nvSpPr>
          <p:cNvPr id="9" name="Text Placeholder 3">
            <a:extLst>
              <a:ext uri="{FF2B5EF4-FFF2-40B4-BE49-F238E27FC236}">
                <a16:creationId xmlns:a16="http://schemas.microsoft.com/office/drawing/2014/main" id="{F9C34D73-6474-4E7F-9F4E-0FBC9BFE753A}"/>
              </a:ext>
            </a:extLst>
          </p:cNvPr>
          <p:cNvSpPr>
            <a:spLocks noGrp="1"/>
          </p:cNvSpPr>
          <p:nvPr>
            <p:ph type="body" sz="quarter" idx="10"/>
          </p:nvPr>
        </p:nvSpPr>
        <p:spPr>
          <a:xfrm>
            <a:off x="906463" y="1155943"/>
            <a:ext cx="10393361" cy="267416"/>
          </a:xfrm>
        </p:spPr>
        <p:txBody>
          <a:bodyPr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14475254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ection Two Content + Horizontal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CF981-96AB-470F-94E3-8D0C4AAEDFE8}"/>
              </a:ext>
            </a:extLst>
          </p:cNvPr>
          <p:cNvSpPr>
            <a:spLocks noGrp="1"/>
          </p:cNvSpPr>
          <p:nvPr>
            <p:ph type="title" hasCustomPrompt="1"/>
          </p:nvPr>
        </p:nvSpPr>
        <p:spPr>
          <a:xfrm>
            <a:off x="459572" y="571500"/>
            <a:ext cx="11277600" cy="689190"/>
          </a:xfrm>
        </p:spPr>
        <p:txBody>
          <a:bodyPr anchor="t"/>
          <a:lstStyle>
            <a:lvl1pPr>
              <a:defRPr sz="4400" cap="none" baseline="0">
                <a:solidFill>
                  <a:schemeClr val="accent6"/>
                </a:solidFill>
                <a:latin typeface="+mj-lt"/>
              </a:defRPr>
            </a:lvl1pPr>
          </a:lstStyle>
          <a:p>
            <a:r>
              <a:rPr lang="en-US"/>
              <a:t>Click To Edit Title</a:t>
            </a:r>
          </a:p>
        </p:txBody>
      </p:sp>
      <p:sp>
        <p:nvSpPr>
          <p:cNvPr id="3" name="Content Placeholder 2">
            <a:extLst>
              <a:ext uri="{FF2B5EF4-FFF2-40B4-BE49-F238E27FC236}">
                <a16:creationId xmlns:a16="http://schemas.microsoft.com/office/drawing/2014/main" id="{91F21A6A-7F83-4AB5-9228-9B3772E130EF}"/>
              </a:ext>
            </a:extLst>
          </p:cNvPr>
          <p:cNvSpPr>
            <a:spLocks noGrp="1"/>
          </p:cNvSpPr>
          <p:nvPr>
            <p:ph sz="half" idx="1"/>
          </p:nvPr>
        </p:nvSpPr>
        <p:spPr>
          <a:xfrm>
            <a:off x="459572" y="4457700"/>
            <a:ext cx="5407826"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EDA9B7D-7A33-431A-9F55-89D86D4B6F8D}"/>
              </a:ext>
            </a:extLst>
          </p:cNvPr>
          <p:cNvSpPr>
            <a:spLocks noGrp="1"/>
          </p:cNvSpPr>
          <p:nvPr>
            <p:ph type="sldNum" sz="quarter" idx="12"/>
          </p:nvPr>
        </p:nvSpPr>
        <p:spPr/>
        <p:txBody>
          <a:bodyPr/>
          <a:lstStyle/>
          <a:p>
            <a:fld id="{6F3084DC-27B8-405E-9FE2-00F546BE3E06}" type="slidenum">
              <a:rPr lang="en-US" smtClean="0"/>
              <a:t>‹#›</a:t>
            </a:fld>
            <a:endParaRPr lang="en-US"/>
          </a:p>
        </p:txBody>
      </p:sp>
      <p:sp>
        <p:nvSpPr>
          <p:cNvPr id="8" name="Picture Placeholder 5">
            <a:extLst>
              <a:ext uri="{FF2B5EF4-FFF2-40B4-BE49-F238E27FC236}">
                <a16:creationId xmlns:a16="http://schemas.microsoft.com/office/drawing/2014/main" id="{884EB62A-CC67-4294-AEE8-0ADCA30A4334}"/>
              </a:ext>
            </a:extLst>
          </p:cNvPr>
          <p:cNvSpPr>
            <a:spLocks noGrp="1"/>
          </p:cNvSpPr>
          <p:nvPr>
            <p:ph type="pic" sz="quarter" idx="13"/>
          </p:nvPr>
        </p:nvSpPr>
        <p:spPr>
          <a:xfrm>
            <a:off x="457200" y="1828798"/>
            <a:ext cx="11279188" cy="2171702"/>
          </a:xfrm>
          <a:pattFill prst="wdUpDiag">
            <a:fgClr>
              <a:schemeClr val="accent1"/>
            </a:fgClr>
            <a:bgClr>
              <a:schemeClr val="bg1"/>
            </a:bgClr>
          </a:pattFill>
        </p:spPr>
        <p:txBody>
          <a:bodyPr/>
          <a:lstStyle/>
          <a:p>
            <a:r>
              <a:rPr lang="en-US"/>
              <a:t>Click icon to add picture</a:t>
            </a:r>
          </a:p>
        </p:txBody>
      </p:sp>
      <p:sp>
        <p:nvSpPr>
          <p:cNvPr id="6" name="Content Placeholder 2">
            <a:extLst>
              <a:ext uri="{FF2B5EF4-FFF2-40B4-BE49-F238E27FC236}">
                <a16:creationId xmlns:a16="http://schemas.microsoft.com/office/drawing/2014/main" id="{E07E7012-AAF2-43CB-A46F-30CAC8D436E9}"/>
              </a:ext>
            </a:extLst>
          </p:cNvPr>
          <p:cNvSpPr>
            <a:spLocks noGrp="1"/>
          </p:cNvSpPr>
          <p:nvPr>
            <p:ph sz="half" idx="14"/>
          </p:nvPr>
        </p:nvSpPr>
        <p:spPr>
          <a:xfrm>
            <a:off x="6329346" y="4457700"/>
            <a:ext cx="5407826"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68EBC216-C835-4C7C-A43E-5C8F7FB6732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9571" y="6290465"/>
            <a:ext cx="337354" cy="337354"/>
          </a:xfrm>
          <a:prstGeom prst="rect">
            <a:avLst/>
          </a:prstGeom>
        </p:spPr>
      </p:pic>
      <p:sp>
        <p:nvSpPr>
          <p:cNvPr id="10" name="object 5">
            <a:extLst>
              <a:ext uri="{FF2B5EF4-FFF2-40B4-BE49-F238E27FC236}">
                <a16:creationId xmlns:a16="http://schemas.microsoft.com/office/drawing/2014/main" id="{66DA687B-68E4-44FC-93B8-6A3389A43813}"/>
              </a:ext>
            </a:extLst>
          </p:cNvPr>
          <p:cNvSpPr/>
          <p:nvPr userDrawn="1"/>
        </p:nvSpPr>
        <p:spPr>
          <a:xfrm rot="5400000">
            <a:off x="6097524" y="-1400115"/>
            <a:ext cx="0" cy="11274552"/>
          </a:xfrm>
          <a:custGeom>
            <a:avLst/>
            <a:gdLst/>
            <a:ahLst/>
            <a:cxnLst/>
            <a:rect l="l" t="t" r="r" b="b"/>
            <a:pathLst>
              <a:path h="4038600">
                <a:moveTo>
                  <a:pt x="0" y="0"/>
                </a:moveTo>
                <a:lnTo>
                  <a:pt x="0" y="4038600"/>
                </a:lnTo>
              </a:path>
            </a:pathLst>
          </a:custGeom>
          <a:ln w="41275">
            <a:solidFill>
              <a:srgbClr val="DDDDDD"/>
            </a:solidFill>
            <a:prstDash val="sysDot"/>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4455597"/>
      </p:ext>
    </p:extLst>
  </p:cSld>
  <p:clrMapOvr>
    <a:masterClrMapping/>
  </p:clrMapOvr>
  <p:extLst>
    <p:ext uri="{DCECCB84-F9BA-43D5-87BE-67443E8EF086}">
      <p15:sldGuideLst xmlns:p15="http://schemas.microsoft.com/office/powerpoint/2012/main">
        <p15:guide id="1" orient="horz" pos="360">
          <p15:clr>
            <a:srgbClr val="FDE53C"/>
          </p15:clr>
        </p15:guide>
        <p15:guide id="2" orient="horz" pos="1152">
          <p15:clr>
            <a:srgbClr val="FDE53C"/>
          </p15:clr>
        </p15:guide>
        <p15:guide id="3" orient="horz" pos="2808">
          <p15:clr>
            <a:srgbClr val="FDE53C"/>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ection Content + Horizontal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CF981-96AB-470F-94E3-8D0C4AAEDFE8}"/>
              </a:ext>
            </a:extLst>
          </p:cNvPr>
          <p:cNvSpPr>
            <a:spLocks noGrp="1"/>
          </p:cNvSpPr>
          <p:nvPr>
            <p:ph type="title" hasCustomPrompt="1"/>
          </p:nvPr>
        </p:nvSpPr>
        <p:spPr>
          <a:xfrm>
            <a:off x="459572" y="571500"/>
            <a:ext cx="11277600" cy="689190"/>
          </a:xfrm>
        </p:spPr>
        <p:txBody>
          <a:bodyPr anchor="t"/>
          <a:lstStyle>
            <a:lvl1pPr>
              <a:defRPr sz="4400" cap="none" baseline="0">
                <a:solidFill>
                  <a:schemeClr val="accent6"/>
                </a:solidFill>
                <a:latin typeface="+mj-lt"/>
              </a:defRPr>
            </a:lvl1pPr>
          </a:lstStyle>
          <a:p>
            <a:r>
              <a:rPr lang="en-US"/>
              <a:t>Click To Edit Title</a:t>
            </a:r>
          </a:p>
        </p:txBody>
      </p:sp>
      <p:sp>
        <p:nvSpPr>
          <p:cNvPr id="3" name="Content Placeholder 2">
            <a:extLst>
              <a:ext uri="{FF2B5EF4-FFF2-40B4-BE49-F238E27FC236}">
                <a16:creationId xmlns:a16="http://schemas.microsoft.com/office/drawing/2014/main" id="{91F21A6A-7F83-4AB5-9228-9B3772E130EF}"/>
              </a:ext>
            </a:extLst>
          </p:cNvPr>
          <p:cNvSpPr>
            <a:spLocks noGrp="1"/>
          </p:cNvSpPr>
          <p:nvPr>
            <p:ph sz="half" idx="1"/>
          </p:nvPr>
        </p:nvSpPr>
        <p:spPr>
          <a:xfrm>
            <a:off x="459572" y="4457700"/>
            <a:ext cx="11275228"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EDA9B7D-7A33-431A-9F55-89D86D4B6F8D}"/>
              </a:ext>
            </a:extLst>
          </p:cNvPr>
          <p:cNvSpPr>
            <a:spLocks noGrp="1"/>
          </p:cNvSpPr>
          <p:nvPr>
            <p:ph type="sldNum" sz="quarter" idx="12"/>
          </p:nvPr>
        </p:nvSpPr>
        <p:spPr/>
        <p:txBody>
          <a:bodyPr/>
          <a:lstStyle/>
          <a:p>
            <a:fld id="{6F3084DC-27B8-405E-9FE2-00F546BE3E06}" type="slidenum">
              <a:rPr lang="en-US" smtClean="0"/>
              <a:t>‹#›</a:t>
            </a:fld>
            <a:endParaRPr lang="en-US"/>
          </a:p>
        </p:txBody>
      </p:sp>
      <p:sp>
        <p:nvSpPr>
          <p:cNvPr id="8" name="Picture Placeholder 5">
            <a:extLst>
              <a:ext uri="{FF2B5EF4-FFF2-40B4-BE49-F238E27FC236}">
                <a16:creationId xmlns:a16="http://schemas.microsoft.com/office/drawing/2014/main" id="{884EB62A-CC67-4294-AEE8-0ADCA30A4334}"/>
              </a:ext>
            </a:extLst>
          </p:cNvPr>
          <p:cNvSpPr>
            <a:spLocks noGrp="1"/>
          </p:cNvSpPr>
          <p:nvPr>
            <p:ph type="pic" sz="quarter" idx="13"/>
          </p:nvPr>
        </p:nvSpPr>
        <p:spPr>
          <a:xfrm>
            <a:off x="457200" y="1828798"/>
            <a:ext cx="11279188" cy="2171701"/>
          </a:xfrm>
          <a:pattFill prst="wdUpDiag">
            <a:fgClr>
              <a:schemeClr val="accent1"/>
            </a:fgClr>
            <a:bgClr>
              <a:schemeClr val="bg1"/>
            </a:bgClr>
          </a:pattFill>
        </p:spPr>
        <p:txBody>
          <a:bodyPr/>
          <a:lstStyle/>
          <a:p>
            <a:r>
              <a:rPr lang="en-US"/>
              <a:t>Click icon to add picture</a:t>
            </a:r>
          </a:p>
        </p:txBody>
      </p:sp>
      <p:pic>
        <p:nvPicPr>
          <p:cNvPr id="6" name="Graphic 5">
            <a:extLst>
              <a:ext uri="{FF2B5EF4-FFF2-40B4-BE49-F238E27FC236}">
                <a16:creationId xmlns:a16="http://schemas.microsoft.com/office/drawing/2014/main" id="{92D65E12-246F-43F1-9223-478CD38C28D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9571" y="6290465"/>
            <a:ext cx="337354" cy="337354"/>
          </a:xfrm>
          <a:prstGeom prst="rect">
            <a:avLst/>
          </a:prstGeom>
        </p:spPr>
      </p:pic>
      <p:sp>
        <p:nvSpPr>
          <p:cNvPr id="9" name="object 5">
            <a:extLst>
              <a:ext uri="{FF2B5EF4-FFF2-40B4-BE49-F238E27FC236}">
                <a16:creationId xmlns:a16="http://schemas.microsoft.com/office/drawing/2014/main" id="{F5486C0E-5C72-4EE4-AF15-22A76757F22E}"/>
              </a:ext>
            </a:extLst>
          </p:cNvPr>
          <p:cNvSpPr/>
          <p:nvPr userDrawn="1"/>
        </p:nvSpPr>
        <p:spPr>
          <a:xfrm rot="5400000">
            <a:off x="6097524" y="-1400115"/>
            <a:ext cx="0" cy="11274552"/>
          </a:xfrm>
          <a:custGeom>
            <a:avLst/>
            <a:gdLst/>
            <a:ahLst/>
            <a:cxnLst/>
            <a:rect l="l" t="t" r="r" b="b"/>
            <a:pathLst>
              <a:path h="4038600">
                <a:moveTo>
                  <a:pt x="0" y="0"/>
                </a:moveTo>
                <a:lnTo>
                  <a:pt x="0" y="4038600"/>
                </a:lnTo>
              </a:path>
            </a:pathLst>
          </a:custGeom>
          <a:ln w="41275">
            <a:solidFill>
              <a:srgbClr val="DDDDDD"/>
            </a:solidFill>
            <a:prstDash val="sysDot"/>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4059873"/>
      </p:ext>
    </p:extLst>
  </p:cSld>
  <p:clrMapOvr>
    <a:masterClrMapping/>
  </p:clrMapOvr>
  <p:extLst>
    <p:ext uri="{DCECCB84-F9BA-43D5-87BE-67443E8EF086}">
      <p15:sldGuideLst xmlns:p15="http://schemas.microsoft.com/office/powerpoint/2012/main">
        <p15:guide id="1" orient="horz" pos="360">
          <p15:clr>
            <a:srgbClr val="FDE53C"/>
          </p15:clr>
        </p15:guide>
        <p15:guide id="2" orient="horz" pos="1152">
          <p15:clr>
            <a:srgbClr val="FDE53C"/>
          </p15:clr>
        </p15:guide>
        <p15:guide id="3" orient="horz" pos="2808">
          <p15:clr>
            <a:srgbClr val="FDE53C"/>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Large Statem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34F191-C1F8-4378-B568-6D1A153569F4}"/>
              </a:ext>
            </a:extLst>
          </p:cNvPr>
          <p:cNvSpPr>
            <a:spLocks noGrp="1"/>
          </p:cNvSpPr>
          <p:nvPr>
            <p:ph type="sldNum" sz="quarter" idx="10"/>
          </p:nvPr>
        </p:nvSpPr>
        <p:spPr/>
        <p:txBody>
          <a:bodyPr/>
          <a:lstStyle/>
          <a:p>
            <a:fld id="{6F3084DC-27B8-405E-9FE2-00F546BE3E06}" type="slidenum">
              <a:rPr lang="en-US" smtClean="0"/>
              <a:pPr/>
              <a:t>‹#›</a:t>
            </a:fld>
            <a:endParaRPr lang="en-US"/>
          </a:p>
        </p:txBody>
      </p:sp>
      <p:sp>
        <p:nvSpPr>
          <p:cNvPr id="5" name="Text Placeholder 4">
            <a:extLst>
              <a:ext uri="{FF2B5EF4-FFF2-40B4-BE49-F238E27FC236}">
                <a16:creationId xmlns:a16="http://schemas.microsoft.com/office/drawing/2014/main" id="{DC96B114-CCBC-46D9-94AE-2D05886E1936}"/>
              </a:ext>
            </a:extLst>
          </p:cNvPr>
          <p:cNvSpPr>
            <a:spLocks noGrp="1"/>
          </p:cNvSpPr>
          <p:nvPr>
            <p:ph type="body" sz="quarter" idx="11"/>
          </p:nvPr>
        </p:nvSpPr>
        <p:spPr>
          <a:xfrm>
            <a:off x="457200" y="1143000"/>
            <a:ext cx="11277600" cy="4800600"/>
          </a:xfrm>
        </p:spPr>
        <p:txBody>
          <a:bodyPr/>
          <a:lstStyle>
            <a:lvl1pPr>
              <a:defRPr sz="5400">
                <a:solidFill>
                  <a:schemeClr val="tx2"/>
                </a:solidFill>
              </a:defRPr>
            </a:lvl1pPr>
            <a:lvl2pPr>
              <a:defRPr sz="4800"/>
            </a:lvl2pPr>
            <a:lvl3pPr marL="463550" indent="-463550">
              <a:defRPr sz="4800"/>
            </a:lvl3pPr>
            <a:lvl4pPr>
              <a:defRPr sz="4000"/>
            </a:lvl4pPr>
          </a:lstStyle>
          <a:p>
            <a:pPr lvl="0"/>
            <a:r>
              <a:rPr lang="en-US"/>
              <a:t>Click to edit Master text styles</a:t>
            </a:r>
          </a:p>
          <a:p>
            <a:pPr lvl="1"/>
            <a:r>
              <a:rPr lang="en-US"/>
              <a:t>Second level</a:t>
            </a:r>
          </a:p>
          <a:p>
            <a:pPr lvl="2"/>
            <a:r>
              <a:rPr lang="en-US"/>
              <a:t>Third level</a:t>
            </a:r>
          </a:p>
        </p:txBody>
      </p:sp>
      <p:pic>
        <p:nvPicPr>
          <p:cNvPr id="11" name="Graphic 10">
            <a:extLst>
              <a:ext uri="{FF2B5EF4-FFF2-40B4-BE49-F238E27FC236}">
                <a16:creationId xmlns:a16="http://schemas.microsoft.com/office/drawing/2014/main" id="{897C6DE1-C10E-4752-B765-F00CFF3385F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9571" y="6290465"/>
            <a:ext cx="337354" cy="337354"/>
          </a:xfrm>
          <a:prstGeom prst="rect">
            <a:avLst/>
          </a:prstGeom>
        </p:spPr>
      </p:pic>
    </p:spTree>
    <p:extLst>
      <p:ext uri="{BB962C8B-B14F-4D97-AF65-F5344CB8AC3E}">
        <p14:creationId xmlns:p14="http://schemas.microsoft.com/office/powerpoint/2010/main" val="10570249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47B96E-D353-486E-9669-FE81BFF17FA0}"/>
              </a:ext>
            </a:extLst>
          </p:cNvPr>
          <p:cNvSpPr>
            <a:spLocks noGrp="1"/>
          </p:cNvSpPr>
          <p:nvPr>
            <p:ph type="sldNum" sz="quarter" idx="12"/>
          </p:nvPr>
        </p:nvSpPr>
        <p:spPr/>
        <p:txBody>
          <a:bodyPr/>
          <a:lstStyle/>
          <a:p>
            <a:fld id="{6F3084DC-27B8-405E-9FE2-00F546BE3E06}" type="slidenum">
              <a:rPr lang="en-US" smtClean="0"/>
              <a:t>‹#›</a:t>
            </a:fld>
            <a:endParaRPr lang="en-US"/>
          </a:p>
        </p:txBody>
      </p:sp>
      <p:pic>
        <p:nvPicPr>
          <p:cNvPr id="3" name="Graphic 2">
            <a:extLst>
              <a:ext uri="{FF2B5EF4-FFF2-40B4-BE49-F238E27FC236}">
                <a16:creationId xmlns:a16="http://schemas.microsoft.com/office/drawing/2014/main" id="{E4F4D25F-0BEB-47D0-8492-9E1DD57FBE3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9571" y="6290465"/>
            <a:ext cx="337354" cy="337354"/>
          </a:xfrm>
          <a:prstGeom prst="rect">
            <a:avLst/>
          </a:prstGeom>
        </p:spPr>
      </p:pic>
    </p:spTree>
    <p:extLst>
      <p:ext uri="{BB962C8B-B14F-4D97-AF65-F5344CB8AC3E}">
        <p14:creationId xmlns:p14="http://schemas.microsoft.com/office/powerpoint/2010/main" val="20790311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F8C66-D0C0-4773-8F2B-8EDC7BBF0E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1E0E6E3-3A01-472F-B43F-B03FD0D5C2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FAB9F2-29B6-4BC2-9B88-B7538D7E9737}"/>
              </a:ext>
            </a:extLst>
          </p:cNvPr>
          <p:cNvSpPr>
            <a:spLocks noGrp="1"/>
          </p:cNvSpPr>
          <p:nvPr>
            <p:ph type="dt" sz="half" idx="10"/>
          </p:nvPr>
        </p:nvSpPr>
        <p:spPr/>
        <p:txBody>
          <a:bodyPr/>
          <a:lstStyle/>
          <a:p>
            <a:fld id="{E56076B3-05C2-4AAE-97F5-84E90D0CE7ED}" type="datetimeFigureOut">
              <a:rPr lang="en-GB" smtClean="0"/>
              <a:t>05/10/2022</a:t>
            </a:fld>
            <a:endParaRPr lang="en-GB"/>
          </a:p>
        </p:txBody>
      </p:sp>
      <p:sp>
        <p:nvSpPr>
          <p:cNvPr id="5" name="Footer Placeholder 4">
            <a:extLst>
              <a:ext uri="{FF2B5EF4-FFF2-40B4-BE49-F238E27FC236}">
                <a16:creationId xmlns:a16="http://schemas.microsoft.com/office/drawing/2014/main" id="{DEA4B45A-5B01-46A5-98C4-4A135F9D15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C6FCA7-03C0-43EE-A616-C5743A9050C1}"/>
              </a:ext>
            </a:extLst>
          </p:cNvPr>
          <p:cNvSpPr>
            <a:spLocks noGrp="1"/>
          </p:cNvSpPr>
          <p:nvPr>
            <p:ph type="sldNum" sz="quarter" idx="12"/>
          </p:nvPr>
        </p:nvSpPr>
        <p:spPr/>
        <p:txBody>
          <a:bodyPr/>
          <a:lstStyle/>
          <a:p>
            <a:fld id="{5D5F4582-1624-492B-AD1F-09A7F81B6E76}" type="slidenum">
              <a:rPr lang="en-GB" smtClean="0"/>
              <a:t>‹#›</a:t>
            </a:fld>
            <a:endParaRPr lang="en-GB"/>
          </a:p>
        </p:txBody>
      </p:sp>
    </p:spTree>
    <p:extLst>
      <p:ext uri="{BB962C8B-B14F-4D97-AF65-F5344CB8AC3E}">
        <p14:creationId xmlns:p14="http://schemas.microsoft.com/office/powerpoint/2010/main" val="5372834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p:nvPr>
        </p:nvSpPr>
        <p:spPr>
          <a:xfrm>
            <a:off x="906464" y="1592262"/>
            <a:ext cx="10393362" cy="4265613"/>
          </a:xfrm>
        </p:spPr>
        <p:txBody>
          <a:bodyPr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p:nvPr>
        </p:nvSpPr>
        <p:spPr>
          <a:xfrm>
            <a:off x="906463" y="506192"/>
            <a:ext cx="10393362" cy="540000"/>
          </a:xfrm>
        </p:spPr>
        <p:txBody>
          <a:bodyPr/>
          <a:lstStyle>
            <a:lvl1pPr>
              <a:defRPr/>
            </a:lvl1pPr>
          </a:lstStyle>
          <a:p>
            <a:r>
              <a:rPr lang="en-US"/>
              <a:t>Click to edit Master title style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p:nvPr>
        </p:nvSpPr>
        <p:spPr>
          <a:xfrm>
            <a:off x="906463" y="1155943"/>
            <a:ext cx="10393361" cy="267416"/>
          </a:xfrm>
        </p:spPr>
        <p:txBody>
          <a:bodyPr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179816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E95937-F466-4F58-B582-8721D3C9D23D}"/>
              </a:ext>
            </a:extLst>
          </p:cNvPr>
          <p:cNvSpPr>
            <a:spLocks noGrp="1"/>
          </p:cNvSpPr>
          <p:nvPr>
            <p:ph sz="quarter" idx="11"/>
          </p:nvPr>
        </p:nvSpPr>
        <p:spPr>
          <a:xfrm>
            <a:off x="906464" y="1592263"/>
            <a:ext cx="10393362" cy="4162371"/>
          </a:xfrm>
        </p:spPr>
        <p:txBody>
          <a:bodyPr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9">
            <a:extLst>
              <a:ext uri="{FF2B5EF4-FFF2-40B4-BE49-F238E27FC236}">
                <a16:creationId xmlns:a16="http://schemas.microsoft.com/office/drawing/2014/main" id="{BED2F0F8-4186-44B6-873A-D194D89C9C0C}"/>
              </a:ext>
            </a:extLst>
          </p:cNvPr>
          <p:cNvSpPr>
            <a:spLocks noGrp="1"/>
          </p:cNvSpPr>
          <p:nvPr>
            <p:ph type="body" sz="quarter" idx="19"/>
          </p:nvPr>
        </p:nvSpPr>
        <p:spPr>
          <a:xfrm>
            <a:off x="906464" y="5754634"/>
            <a:ext cx="10393361" cy="189230"/>
          </a:xfrm>
        </p:spPr>
        <p:txBody>
          <a:bodyPr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lvl="0"/>
            <a:r>
              <a:rPr lang="en-US"/>
              <a:t>Edit Master text styles</a:t>
            </a:r>
          </a:p>
        </p:txBody>
      </p:sp>
      <p:sp>
        <p:nvSpPr>
          <p:cNvPr id="7" name="Title 1">
            <a:extLst>
              <a:ext uri="{FF2B5EF4-FFF2-40B4-BE49-F238E27FC236}">
                <a16:creationId xmlns:a16="http://schemas.microsoft.com/office/drawing/2014/main" id="{08B85A9A-2089-4861-8906-B3D8040F8E7A}"/>
              </a:ext>
            </a:extLst>
          </p:cNvPr>
          <p:cNvSpPr>
            <a:spLocks noGrp="1"/>
          </p:cNvSpPr>
          <p:nvPr>
            <p:ph type="title"/>
          </p:nvPr>
        </p:nvSpPr>
        <p:spPr>
          <a:xfrm>
            <a:off x="906463" y="506192"/>
            <a:ext cx="10393362" cy="540000"/>
          </a:xfrm>
        </p:spPr>
        <p:txBody>
          <a:bodyPr/>
          <a:lstStyle>
            <a:lvl1pPr>
              <a:defRPr/>
            </a:lvl1pPr>
          </a:lstStyle>
          <a:p>
            <a:r>
              <a:rPr lang="en-US"/>
              <a:t>Click to edit Master title style</a:t>
            </a:r>
            <a:endParaRPr lang="en-GB"/>
          </a:p>
        </p:txBody>
      </p:sp>
      <p:sp>
        <p:nvSpPr>
          <p:cNvPr id="9" name="Text Placeholder 3">
            <a:extLst>
              <a:ext uri="{FF2B5EF4-FFF2-40B4-BE49-F238E27FC236}">
                <a16:creationId xmlns:a16="http://schemas.microsoft.com/office/drawing/2014/main" id="{BEF04979-F2A3-4CA2-9AA4-1A023931253E}"/>
              </a:ext>
            </a:extLst>
          </p:cNvPr>
          <p:cNvSpPr>
            <a:spLocks noGrp="1"/>
          </p:cNvSpPr>
          <p:nvPr>
            <p:ph type="body" sz="quarter" idx="10"/>
          </p:nvPr>
        </p:nvSpPr>
        <p:spPr>
          <a:xfrm>
            <a:off x="906463" y="1155943"/>
            <a:ext cx="10393361" cy="267416"/>
          </a:xfrm>
        </p:spPr>
        <p:txBody>
          <a:bodyPr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176853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p:nvPr>
        </p:nvSpPr>
        <p:spPr>
          <a:xfrm>
            <a:off x="906464" y="1592262"/>
            <a:ext cx="10393362" cy="4265613"/>
          </a:xfrm>
        </p:spPr>
        <p:txBody>
          <a:bodyPr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p:nvPr>
        </p:nvSpPr>
        <p:spPr>
          <a:xfrm>
            <a:off x="906463" y="506192"/>
            <a:ext cx="10393362" cy="540000"/>
          </a:xfrm>
        </p:spPr>
        <p:txBody>
          <a:bodyPr/>
          <a:lstStyle>
            <a:lvl1pPr>
              <a:defRPr/>
            </a:lvl1pPr>
          </a:lstStyle>
          <a:p>
            <a:r>
              <a:rPr lang="en-US"/>
              <a:t>Click to edit Master title style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p:nvPr>
        </p:nvSpPr>
        <p:spPr>
          <a:xfrm>
            <a:off x="906463" y="1155943"/>
            <a:ext cx="10393361" cy="267416"/>
          </a:xfrm>
        </p:spPr>
        <p:txBody>
          <a:bodyPr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318767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p:nvPr>
        </p:nvSpPr>
        <p:spPr>
          <a:xfrm>
            <a:off x="906464" y="1592262"/>
            <a:ext cx="4929257" cy="4265613"/>
          </a:xfrm>
        </p:spPr>
        <p:txBody>
          <a:bodyPr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p:nvPr>
        </p:nvSpPr>
        <p:spPr>
          <a:xfrm>
            <a:off x="906463" y="506192"/>
            <a:ext cx="10393362" cy="540000"/>
          </a:xfrm>
        </p:spPr>
        <p:txBody>
          <a:bodyPr/>
          <a:lstStyle>
            <a:lvl1pPr>
              <a:defRPr/>
            </a:lvl1pPr>
          </a:lstStyle>
          <a:p>
            <a:r>
              <a:rPr lang="en-US"/>
              <a:t>Click to edit Master title style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p:nvPr>
        </p:nvSpPr>
        <p:spPr>
          <a:xfrm>
            <a:off x="906463" y="1155943"/>
            <a:ext cx="10393361" cy="267416"/>
          </a:xfrm>
        </p:spPr>
        <p:txBody>
          <a:bodyPr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lvl="0"/>
            <a:r>
              <a:rPr lang="en-US"/>
              <a:t>Edit Master text styles</a:t>
            </a:r>
          </a:p>
        </p:txBody>
      </p:sp>
      <p:sp>
        <p:nvSpPr>
          <p:cNvPr id="6" name="Content Placeholder 4">
            <a:extLst>
              <a:ext uri="{FF2B5EF4-FFF2-40B4-BE49-F238E27FC236}">
                <a16:creationId xmlns:a16="http://schemas.microsoft.com/office/drawing/2014/main" id="{3944E09A-1039-416B-8BCD-6EA8163C411D}"/>
              </a:ext>
            </a:extLst>
          </p:cNvPr>
          <p:cNvSpPr>
            <a:spLocks noGrp="1"/>
          </p:cNvSpPr>
          <p:nvPr>
            <p:ph sz="quarter" idx="12"/>
          </p:nvPr>
        </p:nvSpPr>
        <p:spPr>
          <a:xfrm>
            <a:off x="6370568" y="1592262"/>
            <a:ext cx="4929257" cy="4265613"/>
          </a:xfrm>
        </p:spPr>
        <p:txBody>
          <a:bodyPr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470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p:nvPr>
        </p:nvSpPr>
        <p:spPr>
          <a:xfrm>
            <a:off x="906464" y="1592263"/>
            <a:ext cx="10393362" cy="4109794"/>
          </a:xfrm>
        </p:spPr>
        <p:txBody>
          <a:bodyPr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9">
            <a:extLst>
              <a:ext uri="{FF2B5EF4-FFF2-40B4-BE49-F238E27FC236}">
                <a16:creationId xmlns:a16="http://schemas.microsoft.com/office/drawing/2014/main" id="{AA1095E4-71FF-4040-9780-3C562EF7E771}"/>
              </a:ext>
            </a:extLst>
          </p:cNvPr>
          <p:cNvSpPr>
            <a:spLocks noGrp="1"/>
          </p:cNvSpPr>
          <p:nvPr>
            <p:ph type="body" sz="quarter" idx="19"/>
          </p:nvPr>
        </p:nvSpPr>
        <p:spPr>
          <a:xfrm>
            <a:off x="906464" y="5756086"/>
            <a:ext cx="10393361" cy="189230"/>
          </a:xfrm>
        </p:spPr>
        <p:txBody>
          <a:bodyPr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lvl="0"/>
            <a:r>
              <a:rPr lang="en-US"/>
              <a:t>Edit Master text styles</a:t>
            </a:r>
          </a:p>
        </p:txBody>
      </p:sp>
      <p:sp>
        <p:nvSpPr>
          <p:cNvPr id="8" name="Title 1">
            <a:extLst>
              <a:ext uri="{FF2B5EF4-FFF2-40B4-BE49-F238E27FC236}">
                <a16:creationId xmlns:a16="http://schemas.microsoft.com/office/drawing/2014/main" id="{6BABB47C-08CC-47C8-BC6D-00C2BD67EA16}"/>
              </a:ext>
            </a:extLst>
          </p:cNvPr>
          <p:cNvSpPr>
            <a:spLocks noGrp="1"/>
          </p:cNvSpPr>
          <p:nvPr>
            <p:ph type="title"/>
          </p:nvPr>
        </p:nvSpPr>
        <p:spPr>
          <a:xfrm>
            <a:off x="906463" y="506192"/>
            <a:ext cx="10393362" cy="540000"/>
          </a:xfrm>
        </p:spPr>
        <p:txBody>
          <a:bodyPr/>
          <a:lstStyle>
            <a:lvl1pPr>
              <a:defRPr/>
            </a:lvl1pPr>
          </a:lstStyle>
          <a:p>
            <a:r>
              <a:rPr lang="en-US"/>
              <a:t>Click to edit Master title style</a:t>
            </a:r>
            <a:endParaRPr lang="en-GB"/>
          </a:p>
        </p:txBody>
      </p:sp>
      <p:sp>
        <p:nvSpPr>
          <p:cNvPr id="11" name="Text Placeholder 3">
            <a:extLst>
              <a:ext uri="{FF2B5EF4-FFF2-40B4-BE49-F238E27FC236}">
                <a16:creationId xmlns:a16="http://schemas.microsoft.com/office/drawing/2014/main" id="{B1C08691-002E-49F5-9821-79A79282C7D2}"/>
              </a:ext>
            </a:extLst>
          </p:cNvPr>
          <p:cNvSpPr>
            <a:spLocks noGrp="1"/>
          </p:cNvSpPr>
          <p:nvPr>
            <p:ph type="body" sz="quarter" idx="10"/>
          </p:nvPr>
        </p:nvSpPr>
        <p:spPr>
          <a:xfrm>
            <a:off x="906463" y="1155943"/>
            <a:ext cx="10393361" cy="267416"/>
          </a:xfrm>
        </p:spPr>
        <p:txBody>
          <a:bodyPr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1348253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image" Target="../media/image4.svg"/><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image" Target="../media/image3.pn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theme" Target="../theme/theme2.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3570FDA4-5188-4CAC-BA53-A172F440343F}"/>
              </a:ext>
            </a:extLst>
          </p:cNvPr>
          <p:cNvSpPr>
            <a:spLocks noGrp="1"/>
          </p:cNvSpPr>
          <p:nvPr>
            <p:ph type="title"/>
          </p:nvPr>
        </p:nvSpPr>
        <p:spPr>
          <a:xfrm>
            <a:off x="906463" y="517525"/>
            <a:ext cx="10393362" cy="539750"/>
          </a:xfrm>
          <a:prstGeom prst="rect">
            <a:avLst/>
          </a:prstGeom>
        </p:spPr>
        <p:txBody>
          <a:bodyPr vert="horz" lIns="0" tIns="45720" rIns="91440" bIns="45720" rtlCol="0" anchor="ctr">
            <a:noAutofit/>
          </a:bodyPr>
          <a:lstStyle/>
          <a:p>
            <a:r>
              <a:rPr lang="en-US"/>
              <a:t>Add title</a:t>
            </a:r>
            <a:endParaRPr lang="en-GB"/>
          </a:p>
        </p:txBody>
      </p:sp>
      <p:sp>
        <p:nvSpPr>
          <p:cNvPr id="2051" name="Text Placeholder 4">
            <a:extLst>
              <a:ext uri="{FF2B5EF4-FFF2-40B4-BE49-F238E27FC236}">
                <a16:creationId xmlns:a16="http://schemas.microsoft.com/office/drawing/2014/main" id="{9D0E4367-13BD-4FE5-8393-E202844DD4BB}"/>
              </a:ext>
            </a:extLst>
          </p:cNvPr>
          <p:cNvSpPr>
            <a:spLocks noGrp="1"/>
          </p:cNvSpPr>
          <p:nvPr>
            <p:ph type="body" idx="1"/>
          </p:nvPr>
        </p:nvSpPr>
        <p:spPr bwMode="auto">
          <a:xfrm>
            <a:off x="906463" y="1592263"/>
            <a:ext cx="10393362" cy="426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Add first level body copy</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cxnSp>
        <p:nvCxnSpPr>
          <p:cNvPr id="33" name="Straight Connector 32">
            <a:extLst>
              <a:ext uri="{FF2B5EF4-FFF2-40B4-BE49-F238E27FC236}">
                <a16:creationId xmlns:a16="http://schemas.microsoft.com/office/drawing/2014/main" id="{8B838113-2299-44E3-AB16-DF8AFC74CDCC}"/>
              </a:ext>
            </a:extLst>
          </p:cNvPr>
          <p:cNvCxnSpPr>
            <a:cxnSpLocks/>
          </p:cNvCxnSpPr>
          <p:nvPr userDrawn="1"/>
        </p:nvCxnSpPr>
        <p:spPr>
          <a:xfrm>
            <a:off x="906463" y="6229350"/>
            <a:ext cx="1039336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053" name="TextBox 21">
            <a:extLst>
              <a:ext uri="{FF2B5EF4-FFF2-40B4-BE49-F238E27FC236}">
                <a16:creationId xmlns:a16="http://schemas.microsoft.com/office/drawing/2014/main" id="{60C88510-1CAD-44ED-BF26-6BC05F479CBA}"/>
              </a:ext>
            </a:extLst>
          </p:cNvPr>
          <p:cNvSpPr txBox="1">
            <a:spLocks noChangeArrowheads="1"/>
          </p:cNvSpPr>
          <p:nvPr userDrawn="1"/>
        </p:nvSpPr>
        <p:spPr bwMode="auto">
          <a:xfrm>
            <a:off x="6651625" y="6467475"/>
            <a:ext cx="46688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defRPr/>
            </a:pPr>
            <a:r>
              <a:rPr lang="en-GB" altLang="en-US" sz="900">
                <a:solidFill>
                  <a:schemeClr val="tx2"/>
                </a:solidFill>
                <a:cs typeface="Arial" panose="020B0604020202020204" pitchFamily="34" charset="0"/>
              </a:rPr>
              <a:t> </a:t>
            </a:r>
            <a:fld id="{5734B4A5-F48D-49E6-B25C-894A6196F3C5}" type="slidenum">
              <a:rPr lang="en-GB" altLang="en-US" sz="900" b="1" smtClean="0">
                <a:solidFill>
                  <a:schemeClr val="accent1"/>
                </a:solidFill>
                <a:cs typeface="Arial" panose="020B0604020202020204" pitchFamily="34" charset="0"/>
              </a:rPr>
              <a:pPr algn="r" eaLnBrk="1" hangingPunct="1">
                <a:defRPr/>
              </a:pPr>
              <a:t>‹#›</a:t>
            </a:fld>
            <a:endParaRPr lang="en-GB" altLang="en-US" sz="900" b="1">
              <a:solidFill>
                <a:schemeClr val="accent1"/>
              </a:solidFill>
              <a:cs typeface="Arial" panose="020B0604020202020204" pitchFamily="34" charset="0"/>
            </a:endParaRPr>
          </a:p>
        </p:txBody>
      </p:sp>
      <p:cxnSp>
        <p:nvCxnSpPr>
          <p:cNvPr id="19" name="Straight Connector 18">
            <a:extLst>
              <a:ext uri="{FF2B5EF4-FFF2-40B4-BE49-F238E27FC236}">
                <a16:creationId xmlns:a16="http://schemas.microsoft.com/office/drawing/2014/main" id="{00690857-9D33-4CC4-B7BE-94B6735697E8}"/>
              </a:ext>
            </a:extLst>
          </p:cNvPr>
          <p:cNvCxnSpPr>
            <a:cxnSpLocks/>
          </p:cNvCxnSpPr>
          <p:nvPr userDrawn="1"/>
        </p:nvCxnSpPr>
        <p:spPr>
          <a:xfrm>
            <a:off x="906463" y="1074738"/>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2055" name="TextBox 8">
            <a:extLst>
              <a:ext uri="{FF2B5EF4-FFF2-40B4-BE49-F238E27FC236}">
                <a16:creationId xmlns:a16="http://schemas.microsoft.com/office/drawing/2014/main" id="{98636597-0465-4422-A5E8-2541B4B47949}"/>
              </a:ext>
            </a:extLst>
          </p:cNvPr>
          <p:cNvSpPr txBox="1">
            <a:spLocks noChangeArrowheads="1"/>
          </p:cNvSpPr>
          <p:nvPr userDrawn="1"/>
        </p:nvSpPr>
        <p:spPr bwMode="auto">
          <a:xfrm>
            <a:off x="906463" y="6467475"/>
            <a:ext cx="46688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GB" altLang="en-US" sz="900">
                <a:solidFill>
                  <a:schemeClr val="tx2"/>
                </a:solidFill>
                <a:cs typeface="Arial" panose="020B0604020202020204" pitchFamily="34" charset="0"/>
              </a:rPr>
              <a:t>MAYOR OF LONDON     </a:t>
            </a:r>
            <a:endParaRPr lang="en-GB" altLang="en-US" sz="900" b="1">
              <a:solidFill>
                <a:schemeClr val="accent1"/>
              </a:solidFill>
              <a:cs typeface="Arial" panose="020B0604020202020204" pitchFamily="34" charset="0"/>
            </a:endParaRPr>
          </a:p>
        </p:txBody>
      </p:sp>
    </p:spTree>
    <p:extLst>
      <p:ext uri="{BB962C8B-B14F-4D97-AF65-F5344CB8AC3E}">
        <p14:creationId xmlns:p14="http://schemas.microsoft.com/office/powerpoint/2010/main" val="3048453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p:txStyles>
    <p:titleStyle>
      <a:lvl1pPr algn="l" rtl="0" eaLnBrk="0" fontAlgn="base" hangingPunct="0">
        <a:lnSpc>
          <a:spcPct val="90000"/>
        </a:lnSpc>
        <a:spcBef>
          <a:spcPct val="0"/>
        </a:spcBef>
        <a:spcAft>
          <a:spcPct val="0"/>
        </a:spcAft>
        <a:defRPr sz="2800" b="1" kern="1200" cap="all">
          <a:solidFill>
            <a:schemeClr val="accent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800" b="1">
          <a:solidFill>
            <a:schemeClr val="accent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800" b="1">
          <a:solidFill>
            <a:schemeClr val="accent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800" b="1">
          <a:solidFill>
            <a:schemeClr val="accent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800" b="1">
          <a:solidFill>
            <a:schemeClr val="accent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800" b="1">
          <a:solidFill>
            <a:schemeClr val="accent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800" b="1">
          <a:solidFill>
            <a:schemeClr val="accent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800" b="1">
          <a:solidFill>
            <a:schemeClr val="accent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800" b="1">
          <a:solidFill>
            <a:schemeClr val="accent1"/>
          </a:solidFill>
          <a:latin typeface="Arial" panose="020B0604020202020204" pitchFamily="34" charset="0"/>
          <a:cs typeface="Arial" panose="020B0604020202020204" pitchFamily="34" charset="0"/>
        </a:defRPr>
      </a:lvl9pPr>
    </p:titleStyle>
    <p:bodyStyle>
      <a:lvl1pPr marL="228600" indent="-228600" algn="l" rtl="0" eaLnBrk="0" fontAlgn="base" hangingPunct="0">
        <a:spcBef>
          <a:spcPct val="0"/>
        </a:spcBef>
        <a:spcAft>
          <a:spcPct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685800" indent="-228600" algn="l" rtl="0" eaLnBrk="0" fontAlgn="base" hangingPunct="0">
        <a:spcBef>
          <a:spcPct val="0"/>
        </a:spcBef>
        <a:spcAft>
          <a:spcPct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D1F635-3DB2-47FF-8456-DE6DFEAA4CC7}"/>
              </a:ext>
            </a:extLst>
          </p:cNvPr>
          <p:cNvSpPr>
            <a:spLocks noGrp="1"/>
          </p:cNvSpPr>
          <p:nvPr>
            <p:ph type="title"/>
          </p:nvPr>
        </p:nvSpPr>
        <p:spPr>
          <a:xfrm>
            <a:off x="459572" y="685800"/>
            <a:ext cx="11277600" cy="574890"/>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7BA496BD-3501-4715-B6CC-652952D51589}"/>
              </a:ext>
            </a:extLst>
          </p:cNvPr>
          <p:cNvSpPr>
            <a:spLocks noGrp="1"/>
          </p:cNvSpPr>
          <p:nvPr>
            <p:ph type="body" idx="1"/>
          </p:nvPr>
        </p:nvSpPr>
        <p:spPr>
          <a:xfrm>
            <a:off x="459572" y="1600200"/>
            <a:ext cx="11277600" cy="43434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EB6B42F-AE2D-453C-B75A-C8AA35B1E70D}"/>
              </a:ext>
            </a:extLst>
          </p:cNvPr>
          <p:cNvSpPr>
            <a:spLocks noGrp="1"/>
          </p:cNvSpPr>
          <p:nvPr>
            <p:ph type="sldNum" sz="quarter" idx="4"/>
          </p:nvPr>
        </p:nvSpPr>
        <p:spPr>
          <a:xfrm>
            <a:off x="11357843" y="6472495"/>
            <a:ext cx="377741" cy="199111"/>
          </a:xfrm>
          <a:prstGeom prst="rect">
            <a:avLst/>
          </a:prstGeom>
        </p:spPr>
        <p:txBody>
          <a:bodyPr vert="horz" lIns="0" tIns="0" rIns="0" bIns="0" rtlCol="0" anchor="b">
            <a:noAutofit/>
          </a:bodyPr>
          <a:lstStyle>
            <a:lvl1pPr algn="r">
              <a:defRPr sz="1200">
                <a:solidFill>
                  <a:schemeClr val="tx2"/>
                </a:solidFill>
                <a:latin typeface="+mj-lt"/>
              </a:defRPr>
            </a:lvl1pPr>
          </a:lstStyle>
          <a:p>
            <a:fld id="{6F3084DC-27B8-405E-9FE2-00F546BE3E06}" type="slidenum">
              <a:rPr lang="en-US" smtClean="0"/>
              <a:pPr/>
              <a:t>‹#›</a:t>
            </a:fld>
            <a:endParaRPr lang="en-US"/>
          </a:p>
        </p:txBody>
      </p:sp>
      <p:pic>
        <p:nvPicPr>
          <p:cNvPr id="17" name="Graphic 16">
            <a:extLst>
              <a:ext uri="{FF2B5EF4-FFF2-40B4-BE49-F238E27FC236}">
                <a16:creationId xmlns:a16="http://schemas.microsoft.com/office/drawing/2014/main" id="{9B88AEB7-B411-444A-9C67-5C8D7CCE89E4}"/>
              </a:ext>
            </a:extLst>
          </p:cNvPr>
          <p:cNvPicPr>
            <a:picLocks noChangeAspect="1"/>
          </p:cNvPicPr>
          <p:nvPr userDrawn="1"/>
        </p:nvPicPr>
        <p:blipFill>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459571" y="6290465"/>
            <a:ext cx="337354" cy="337354"/>
          </a:xfrm>
          <a:prstGeom prst="rect">
            <a:avLst/>
          </a:prstGeom>
        </p:spPr>
      </p:pic>
    </p:spTree>
    <p:extLst>
      <p:ext uri="{BB962C8B-B14F-4D97-AF65-F5344CB8AC3E}">
        <p14:creationId xmlns:p14="http://schemas.microsoft.com/office/powerpoint/2010/main" val="158150492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Lst>
  <p:hf hdr="0" ftr="0" dt="0"/>
  <p:txStyles>
    <p:titleStyle>
      <a:lvl1pPr algn="l" defTabSz="914400" rtl="0" eaLnBrk="1" latinLnBrk="0" hangingPunct="1">
        <a:lnSpc>
          <a:spcPct val="90000"/>
        </a:lnSpc>
        <a:spcBef>
          <a:spcPct val="0"/>
        </a:spcBef>
        <a:buNone/>
        <a:defRPr sz="3600" b="0" kern="1200">
          <a:solidFill>
            <a:schemeClr val="accent5"/>
          </a:solidFill>
          <a:latin typeface="Source Sans Pro Semibold" panose="020B0603030403020204" pitchFamily="34" charset="0"/>
          <a:ea typeface="+mj-ea"/>
          <a:cs typeface="+mj-cs"/>
        </a:defRPr>
      </a:lvl1pPr>
    </p:titleStyle>
    <p:bodyStyle>
      <a:lvl1pPr marL="0" indent="0" algn="l" defTabSz="914400" rtl="0" eaLnBrk="1" latinLnBrk="0" hangingPunct="1">
        <a:lnSpc>
          <a:spcPct val="90000"/>
        </a:lnSpc>
        <a:spcBef>
          <a:spcPts val="0"/>
        </a:spcBef>
        <a:spcAft>
          <a:spcPts val="1000"/>
        </a:spcAft>
        <a:buFont typeface="Arial" panose="020B0604020202020204" pitchFamily="34" charset="0"/>
        <a:buNone/>
        <a:defRPr sz="2000" b="0" kern="1200" cap="none" baseline="0">
          <a:solidFill>
            <a:schemeClr val="accent4"/>
          </a:solidFill>
          <a:latin typeface="Source Sans Pro Semibold" panose="020B0603030403020204" pitchFamily="34" charset="0"/>
          <a:ea typeface="+mn-ea"/>
          <a:cs typeface="+mn-cs"/>
        </a:defRPr>
      </a:lvl1pPr>
      <a:lvl2pPr marL="0" indent="0" algn="l" defTabSz="914400" rtl="0" eaLnBrk="1" latinLnBrk="0" hangingPunct="1">
        <a:lnSpc>
          <a:spcPct val="90000"/>
        </a:lnSpc>
        <a:spcBef>
          <a:spcPts val="0"/>
        </a:spcBef>
        <a:spcAft>
          <a:spcPts val="1000"/>
        </a:spcAft>
        <a:buFont typeface="Arial" panose="020B0604020202020204" pitchFamily="34" charset="0"/>
        <a:buNone/>
        <a:defRPr sz="2000" kern="1200">
          <a:solidFill>
            <a:schemeClr val="accent4"/>
          </a:solidFill>
          <a:latin typeface="+mn-lt"/>
          <a:ea typeface="+mn-ea"/>
          <a:cs typeface="+mn-cs"/>
        </a:defRPr>
      </a:lvl2pPr>
      <a:lvl3pPr marL="227013" indent="-227013" algn="l" defTabSz="914400" rtl="0" eaLnBrk="1" latinLnBrk="0" hangingPunct="1">
        <a:lnSpc>
          <a:spcPct val="90000"/>
        </a:lnSpc>
        <a:spcBef>
          <a:spcPts val="0"/>
        </a:spcBef>
        <a:spcAft>
          <a:spcPts val="1000"/>
        </a:spcAft>
        <a:buFont typeface="Arial" panose="020B0604020202020204" pitchFamily="34" charset="0"/>
        <a:buChar char="•"/>
        <a:defRPr sz="2000" kern="1200">
          <a:solidFill>
            <a:schemeClr val="accent4"/>
          </a:solidFill>
          <a:latin typeface="+mn-lt"/>
          <a:ea typeface="+mn-ea"/>
          <a:cs typeface="+mn-cs"/>
        </a:defRPr>
      </a:lvl3pPr>
      <a:lvl4pPr marL="0" indent="0" algn="l" defTabSz="914400" rtl="0" eaLnBrk="1" latinLnBrk="0" hangingPunct="1">
        <a:lnSpc>
          <a:spcPct val="90000"/>
        </a:lnSpc>
        <a:spcBef>
          <a:spcPts val="0"/>
        </a:spcBef>
        <a:spcAft>
          <a:spcPts val="1000"/>
        </a:spcAft>
        <a:buFont typeface="Arial" panose="020B0604020202020204" pitchFamily="34" charset="0"/>
        <a:buNone/>
        <a:defRPr lang="en-US" sz="1600" b="0" kern="1200" cap="none" baseline="0" dirty="0">
          <a:solidFill>
            <a:schemeClr val="tx1"/>
          </a:solidFill>
          <a:latin typeface="Source Sans Pro Semibold" panose="020B0603030403020204" pitchFamily="34" charset="0"/>
          <a:ea typeface="+mn-ea"/>
          <a:cs typeface="+mn-cs"/>
        </a:defRPr>
      </a:lvl4pPr>
      <a:lvl5pPr marL="0" indent="0" algn="l" defTabSz="914400" rtl="0" eaLnBrk="1" latinLnBrk="0" hangingPunct="1">
        <a:lnSpc>
          <a:spcPct val="90000"/>
        </a:lnSpc>
        <a:spcBef>
          <a:spcPts val="0"/>
        </a:spcBef>
        <a:spcAft>
          <a:spcPts val="1000"/>
        </a:spcAft>
        <a:buFont typeface="Arial" panose="020B0604020202020204" pitchFamily="34" charset="0"/>
        <a:buNone/>
        <a:defRPr sz="1600" kern="1200">
          <a:solidFill>
            <a:schemeClr val="tx1"/>
          </a:solidFill>
          <a:latin typeface="+mn-lt"/>
          <a:ea typeface="+mn-ea"/>
          <a:cs typeface="+mn-cs"/>
        </a:defRPr>
      </a:lvl5pPr>
      <a:lvl6pPr marL="228600" indent="-228600" algn="l" defTabSz="914400" rtl="0" eaLnBrk="1" latinLnBrk="0" hangingPunct="1">
        <a:lnSpc>
          <a:spcPct val="90000"/>
        </a:lnSpc>
        <a:spcBef>
          <a:spcPts val="0"/>
        </a:spcBef>
        <a:spcAft>
          <a:spcPts val="1000"/>
        </a:spcAft>
        <a:buFont typeface="Arial" panose="020B0604020202020204" pitchFamily="34" charset="0"/>
        <a:buChar char="•"/>
        <a:defRPr sz="1600" kern="1200">
          <a:solidFill>
            <a:schemeClr val="tx1"/>
          </a:solidFill>
          <a:latin typeface="+mn-lt"/>
          <a:ea typeface="+mn-ea"/>
          <a:cs typeface="+mn-cs"/>
        </a:defRPr>
      </a:lvl6pPr>
      <a:lvl7pPr marL="0" indent="0" algn="l" defTabSz="914400" rtl="0" eaLnBrk="1" latinLnBrk="0" hangingPunct="1">
        <a:lnSpc>
          <a:spcPct val="90000"/>
        </a:lnSpc>
        <a:spcBef>
          <a:spcPts val="0"/>
        </a:spcBef>
        <a:spcAft>
          <a:spcPts val="1000"/>
        </a:spcAft>
        <a:buFont typeface="Arial" panose="020B0604020202020204" pitchFamily="34" charset="0"/>
        <a:buNone/>
        <a:defRPr lang="en-US" sz="4400" kern="1200" cap="none" baseline="0" dirty="0">
          <a:solidFill>
            <a:schemeClr val="tx2"/>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p15:clr>
            <a:srgbClr val="000000"/>
          </p15:clr>
        </p15:guide>
        <p15:guide id="2" pos="3840">
          <p15:clr>
            <a:srgbClr val="000000"/>
          </p15:clr>
        </p15:guide>
        <p15:guide id="3" pos="288">
          <p15:clr>
            <a:srgbClr val="000000"/>
          </p15:clr>
        </p15:guide>
        <p15:guide id="4" pos="7392">
          <p15:clr>
            <a:srgbClr val="000000"/>
          </p15:clr>
        </p15:guide>
        <p15:guide id="5" orient="horz" pos="432">
          <p15:clr>
            <a:srgbClr val="000000"/>
          </p15:clr>
        </p15:guide>
        <p15:guide id="9" orient="horz" pos="1008">
          <p15:clr>
            <a:srgbClr val="000000"/>
          </p15:clr>
        </p15:guide>
        <p15:guide id="11" orient="horz" pos="2160">
          <p15:clr>
            <a:srgbClr val="FDE53C"/>
          </p15:clr>
        </p15:guide>
        <p15:guide id="12" pos="3696">
          <p15:clr>
            <a:srgbClr val="000000"/>
          </p15:clr>
        </p15:guide>
        <p15:guide id="13" pos="3984">
          <p15:clr>
            <a:srgbClr val="000000"/>
          </p15:clr>
        </p15:guide>
        <p15:guide id="14">
          <p15:clr>
            <a:srgbClr val="000000"/>
          </p15:clr>
        </p15:guide>
        <p15:guide id="15" pos="7680">
          <p15:clr>
            <a:srgbClr val="000000"/>
          </p15:clr>
        </p15:guide>
        <p15:guide id="16" orient="horz">
          <p15:clr>
            <a:srgbClr val="000000"/>
          </p15:clr>
        </p15:guide>
        <p15:guide id="17" orient="horz" pos="4320">
          <p15:clr>
            <a:srgbClr val="000000"/>
          </p15:clr>
        </p15:guide>
        <p15:guide id="23" orient="horz" pos="3744">
          <p15:clr>
            <a:srgbClr val="000000"/>
          </p15:clr>
        </p15:guide>
        <p15:guide id="24" orient="horz" pos="720">
          <p15:clr>
            <a:srgbClr val="000000"/>
          </p15:clr>
        </p15:guide>
        <p15:guide id="25" orient="horz" pos="288">
          <p15:clr>
            <a:srgbClr val="000000"/>
          </p15:clr>
        </p15:guide>
        <p15:guide id="26" orient="horz" pos="2376">
          <p15:clr>
            <a:srgbClr val="000000"/>
          </p15:clr>
        </p15:guide>
        <p15:guide id="27" orient="horz" pos="2232">
          <p15:clr>
            <a:srgbClr val="000000"/>
          </p15:clr>
        </p15:guide>
        <p15:guide id="28" orient="horz" pos="2520">
          <p15:clr>
            <a:srgbClr val="000000"/>
          </p15:clr>
        </p15:guide>
        <p15:guide id="29" pos="4128">
          <p15:clr>
            <a:srgbClr val="FDE53C"/>
          </p15:clr>
        </p15:guide>
        <p15:guide id="30" orient="horz" pos="1296">
          <p15:clr>
            <a:srgbClr val="FDE53C"/>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hyperlink" Target="mailto:paulius.mackela@cp.catapult.org.uk" TargetMode="External"/><Relationship Id="rId2" Type="http://schemas.openxmlformats.org/officeDocument/2006/relationships/hyperlink" Target="mailto:alejandro.colsa@london.gov.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v.uk/government/collections/public-sector-decarbonisation-scheme" TargetMode="External"/><Relationship Id="rId2" Type="http://schemas.openxmlformats.org/officeDocument/2006/relationships/hyperlink" Target="https://www.london.gov.uk/what-we-do/environment/energy/low-carbon-accelerators/retrofit-accelerator-workplaces/what-retrofit-accelerator-workplaces" TargetMode="External"/><Relationship Id="rId1" Type="http://schemas.openxmlformats.org/officeDocument/2006/relationships/slideLayout" Target="../slideLayouts/slideLayout2.xml"/><Relationship Id="rId5" Type="http://schemas.openxmlformats.org/officeDocument/2006/relationships/hyperlink" Target="https://www.bing.com/search?q=meef&amp;cvid=154361790de64ad595e287e5370268a7&amp;aqs=edge.0.69i59j0l7j69i60j69i11004.1494j0j4&amp;FORM=ANAB01&amp;PC=U531" TargetMode="External"/><Relationship Id="rId4" Type="http://schemas.openxmlformats.org/officeDocument/2006/relationships/hyperlink" Target="https://www.salixfinance.co.u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paulius.mackela@cp.catapult.org.uk" TargetMode="External"/><Relationship Id="rId2" Type="http://schemas.openxmlformats.org/officeDocument/2006/relationships/hyperlink" Target="mailto:alejandro.colsa@london.gov.u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91F1E-9637-446B-A402-45537EA3E894}"/>
              </a:ext>
            </a:extLst>
          </p:cNvPr>
          <p:cNvSpPr>
            <a:spLocks noGrp="1"/>
          </p:cNvSpPr>
          <p:nvPr>
            <p:ph type="ctrTitle"/>
          </p:nvPr>
        </p:nvSpPr>
        <p:spPr>
          <a:xfrm>
            <a:off x="453484" y="3849069"/>
            <a:ext cx="11285032" cy="1011865"/>
          </a:xfrm>
        </p:spPr>
        <p:txBody>
          <a:bodyPr/>
          <a:lstStyle/>
          <a:p>
            <a:r>
              <a:rPr lang="en-US" sz="3600" cap="none" dirty="0">
                <a:solidFill>
                  <a:schemeClr val="bg1"/>
                </a:solidFill>
                <a:latin typeface="Source Sans Pro black (Headings)"/>
              </a:rPr>
              <a:t>Regional Pipeline Open Q&amp;A</a:t>
            </a:r>
          </a:p>
        </p:txBody>
      </p:sp>
      <p:sp>
        <p:nvSpPr>
          <p:cNvPr id="3" name="Subtitle 2">
            <a:extLst>
              <a:ext uri="{FF2B5EF4-FFF2-40B4-BE49-F238E27FC236}">
                <a16:creationId xmlns:a16="http://schemas.microsoft.com/office/drawing/2014/main" id="{B8F74569-9D82-41CF-B268-91109051633E}"/>
              </a:ext>
            </a:extLst>
          </p:cNvPr>
          <p:cNvSpPr>
            <a:spLocks noGrp="1"/>
          </p:cNvSpPr>
          <p:nvPr>
            <p:ph type="subTitle" idx="1"/>
          </p:nvPr>
        </p:nvSpPr>
        <p:spPr>
          <a:xfrm>
            <a:off x="458891" y="5372100"/>
            <a:ext cx="11285032" cy="571500"/>
          </a:xfrm>
        </p:spPr>
        <p:txBody>
          <a:bodyPr/>
          <a:lstStyle/>
          <a:p>
            <a:r>
              <a:rPr lang="en-US" sz="2400" dirty="0">
                <a:solidFill>
                  <a:schemeClr val="bg1"/>
                </a:solidFill>
                <a:latin typeface="Source Sans Pro black (Headings)"/>
              </a:rPr>
              <a:t>22 September 2022</a:t>
            </a:r>
          </a:p>
        </p:txBody>
      </p:sp>
      <p:pic>
        <p:nvPicPr>
          <p:cNvPr id="4" name="Picture 3" descr="Greater London Authority - Resource Centre | Esri UK &amp;amp; Ireland">
            <a:extLst>
              <a:ext uri="{FF2B5EF4-FFF2-40B4-BE49-F238E27FC236}">
                <a16:creationId xmlns:a16="http://schemas.microsoft.com/office/drawing/2014/main" id="{4143B685-25B3-4FFB-BBD2-C6985E98040D}"/>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a:stretch/>
        </p:blipFill>
        <p:spPr bwMode="auto">
          <a:xfrm>
            <a:off x="5235678" y="1707239"/>
            <a:ext cx="1720643" cy="912606"/>
          </a:xfrm>
          <a:prstGeom prst="rect">
            <a:avLst/>
          </a:prstGeom>
          <a:solidFill>
            <a:schemeClr val="bg1"/>
          </a:solidFill>
        </p:spPr>
      </p:pic>
    </p:spTree>
    <p:extLst>
      <p:ext uri="{BB962C8B-B14F-4D97-AF65-F5344CB8AC3E}">
        <p14:creationId xmlns:p14="http://schemas.microsoft.com/office/powerpoint/2010/main" val="4009407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a:extLst>
              <a:ext uri="{FF2B5EF4-FFF2-40B4-BE49-F238E27FC236}">
                <a16:creationId xmlns:a16="http://schemas.microsoft.com/office/drawing/2014/main" id="{8DD82682-DED6-4749-90AF-08CE8677998C}"/>
              </a:ext>
            </a:extLst>
          </p:cNvPr>
          <p:cNvSpPr txBox="1">
            <a:spLocks/>
          </p:cNvSpPr>
          <p:nvPr/>
        </p:nvSpPr>
        <p:spPr>
          <a:xfrm>
            <a:off x="271549" y="360219"/>
            <a:ext cx="11853949" cy="5928281"/>
          </a:xfrm>
          <a:prstGeom prst="rect">
            <a:avLst/>
          </a:prstGeom>
        </p:spPr>
        <p:txBody>
          <a:bodyPr/>
          <a:lstStyle>
            <a:lvl1pPr marL="228600" indent="-228600" algn="l" rtl="0" eaLnBrk="0" fontAlgn="base" hangingPunct="0">
              <a:spcBef>
                <a:spcPct val="0"/>
              </a:spcBef>
              <a:spcAft>
                <a:spcPct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685800" indent="-228600" algn="l" rtl="0" eaLnBrk="0" fontAlgn="base" hangingPunct="0">
              <a:spcBef>
                <a:spcPct val="0"/>
              </a:spcBef>
              <a:spcAft>
                <a:spcPct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US" sz="18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Question</a:t>
            </a:r>
            <a:r>
              <a:rPr lang="en-US" sz="18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 I have multiple buildings in my estate that I am interested in retrofitting – should each building be included as a separate project in the spreadsheet, or should I include them all together?</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Answer:</a:t>
            </a:r>
            <a:r>
              <a:rPr lang="en-US" sz="1800" dirty="0">
                <a:effectLst/>
                <a:latin typeface="Calibri" panose="020F0502020204030204" pitchFamily="34" charset="0"/>
                <a:ea typeface="Calibri" panose="020F0502020204030204" pitchFamily="34" charset="0"/>
                <a:cs typeface="Arial" panose="020B0604020202020204" pitchFamily="34" charset="0"/>
              </a:rPr>
              <a:t> You should include each building as a separate project if the retrofit works are specific for each building.  If your project includes renewable energy generation such as  solar panel implementation that will provide energy to multiple buildings, you should include them together.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US" sz="18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Question</a:t>
            </a:r>
            <a:r>
              <a:rPr lang="en-US" sz="18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 Who may see the projects that I submit?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Answer</a:t>
            </a:r>
            <a:r>
              <a:rPr lang="en-US" sz="1800" dirty="0">
                <a:effectLst/>
                <a:latin typeface="Calibri" panose="020F0502020204030204" pitchFamily="34" charset="0"/>
                <a:ea typeface="Calibri" panose="020F0502020204030204" pitchFamily="34" charset="0"/>
                <a:cs typeface="Arial" panose="020B0604020202020204" pitchFamily="34" charset="0"/>
              </a:rPr>
              <a:t>: All data submitted will be shared with people working on Green Finance at the GLA, London Councils, 3Ci and, where appropriate, with central government. Data sharing will help to understand the investment opportunity, secure support for work towards net zero targets, and </a:t>
            </a:r>
            <a:r>
              <a:rPr lang="en-US" sz="1800" dirty="0" err="1">
                <a:effectLst/>
                <a:latin typeface="Calibri" panose="020F0502020204030204" pitchFamily="34" charset="0"/>
                <a:ea typeface="Calibri" panose="020F0502020204030204" pitchFamily="34" charset="0"/>
                <a:cs typeface="Arial" panose="020B0604020202020204" pitchFamily="34" charset="0"/>
              </a:rPr>
              <a:t>maximise</a:t>
            </a:r>
            <a:r>
              <a:rPr lang="en-US" sz="1800" dirty="0">
                <a:effectLst/>
                <a:latin typeface="Calibri" panose="020F0502020204030204" pitchFamily="34" charset="0"/>
                <a:ea typeface="Calibri" panose="020F0502020204030204" pitchFamily="34" charset="0"/>
                <a:cs typeface="Arial" panose="020B0604020202020204" pitchFamily="34" charset="0"/>
              </a:rPr>
              <a:t> the opportunity to access funding and finance for these projects.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US" sz="18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Question</a:t>
            </a:r>
            <a:r>
              <a:rPr lang="en-US" sz="18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 My question wasn’t answered here. Who should I contact?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US" sz="1800" b="1" dirty="0">
                <a:effectLst/>
                <a:latin typeface="Calibri" panose="020F0502020204030204" pitchFamily="34" charset="0"/>
                <a:ea typeface="Calibri" panose="020F0502020204030204" pitchFamily="34" charset="0"/>
                <a:cs typeface="Arial" panose="020B0604020202020204" pitchFamily="34" charset="0"/>
              </a:rPr>
              <a:t>Answer:</a:t>
            </a:r>
            <a:r>
              <a:rPr lang="en-US" sz="1800" dirty="0">
                <a:effectLst/>
                <a:latin typeface="Calibri" panose="020F0502020204030204" pitchFamily="34" charset="0"/>
                <a:ea typeface="Calibri" panose="020F0502020204030204" pitchFamily="34" charset="0"/>
                <a:cs typeface="Arial" panose="020B0604020202020204" pitchFamily="34" charset="0"/>
              </a:rPr>
              <a:t> Please contact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alejandro.colsa@london.gov.uk</a:t>
            </a:r>
            <a:r>
              <a:rPr lang="en-US" sz="1800" dirty="0">
                <a:effectLst/>
                <a:latin typeface="Calibri" panose="020F0502020204030204" pitchFamily="34" charset="0"/>
                <a:ea typeface="Calibri" panose="020F0502020204030204" pitchFamily="34" charset="0"/>
                <a:cs typeface="Arial" panose="020B0604020202020204" pitchFamily="34" charset="0"/>
              </a:rPr>
              <a:t> and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paulius.mackela@cp.catapult.org.uk</a:t>
            </a:r>
            <a:endParaRPr lang="en-GB" altLang="en-US" sz="1800" dirty="0">
              <a:solidFill>
                <a:srgbClr val="5C6970"/>
              </a:solidFill>
              <a:latin typeface="Arial" panose="020B0604020202020204"/>
              <a:cs typeface="Arial"/>
            </a:endParaRPr>
          </a:p>
        </p:txBody>
      </p:sp>
    </p:spTree>
    <p:extLst>
      <p:ext uri="{BB962C8B-B14F-4D97-AF65-F5344CB8AC3E}">
        <p14:creationId xmlns:p14="http://schemas.microsoft.com/office/powerpoint/2010/main" val="2803137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2BC0B3-CCC8-47A9-8953-8EEB37A12BDF}"/>
              </a:ext>
            </a:extLst>
          </p:cNvPr>
          <p:cNvSpPr>
            <a:spLocks noGrp="1"/>
          </p:cNvSpPr>
          <p:nvPr>
            <p:ph type="title"/>
          </p:nvPr>
        </p:nvSpPr>
        <p:spPr/>
        <p:txBody>
          <a:bodyPr/>
          <a:lstStyle/>
          <a:p>
            <a:r>
              <a:rPr lang="en-GB" dirty="0">
                <a:latin typeface="Arial"/>
                <a:cs typeface="Arial"/>
              </a:rPr>
              <a:t>CONTEXT: Green finance London Work programme</a:t>
            </a:r>
            <a:endParaRPr lang="en-US" dirty="0">
              <a:highlight>
                <a:srgbClr val="FFFF00"/>
              </a:highlight>
            </a:endParaRPr>
          </a:p>
        </p:txBody>
      </p:sp>
      <p:sp>
        <p:nvSpPr>
          <p:cNvPr id="4" name="Content Placeholder 3">
            <a:extLst>
              <a:ext uri="{FF2B5EF4-FFF2-40B4-BE49-F238E27FC236}">
                <a16:creationId xmlns:a16="http://schemas.microsoft.com/office/drawing/2014/main" id="{F011FC71-849F-4549-B427-F1FA9F65F127}"/>
              </a:ext>
            </a:extLst>
          </p:cNvPr>
          <p:cNvSpPr>
            <a:spLocks noGrp="1"/>
          </p:cNvSpPr>
          <p:nvPr>
            <p:ph sz="quarter" idx="11"/>
          </p:nvPr>
        </p:nvSpPr>
        <p:spPr>
          <a:xfrm>
            <a:off x="540032" y="1213324"/>
            <a:ext cx="10393362" cy="770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2400" b="1" dirty="0"/>
              <a:t>GLA Green Finance programme – Supporting NZ2030 </a:t>
            </a:r>
            <a:endParaRPr lang="en-GB" sz="2400" dirty="0"/>
          </a:p>
          <a:p>
            <a:pPr marL="0" indent="0" algn="ctr">
              <a:buNone/>
            </a:pPr>
            <a:r>
              <a:rPr lang="en-GB" dirty="0"/>
              <a:t>with a Working and a Steering Group</a:t>
            </a:r>
          </a:p>
        </p:txBody>
      </p:sp>
      <p:sp>
        <p:nvSpPr>
          <p:cNvPr id="7" name="Rectangle: Rounded Corners 6">
            <a:extLst>
              <a:ext uri="{FF2B5EF4-FFF2-40B4-BE49-F238E27FC236}">
                <a16:creationId xmlns:a16="http://schemas.microsoft.com/office/drawing/2014/main" id="{D36645EA-5686-4BDA-9A0C-206D55BBFDFE}"/>
              </a:ext>
            </a:extLst>
          </p:cNvPr>
          <p:cNvSpPr/>
          <p:nvPr/>
        </p:nvSpPr>
        <p:spPr>
          <a:xfrm>
            <a:off x="4651061" y="3085773"/>
            <a:ext cx="1868358" cy="12994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a:ea typeface="+mn-ea"/>
                <a:cs typeface="+mn-cs"/>
              </a:rPr>
              <a:t>GLA Green Bond</a:t>
            </a:r>
            <a:endParaRPr kumimoji="0" lang="en-GB"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180BA70C-C929-4074-8BBB-B4806E6031AE}"/>
              </a:ext>
            </a:extLst>
          </p:cNvPr>
          <p:cNvSpPr/>
          <p:nvPr/>
        </p:nvSpPr>
        <p:spPr>
          <a:xfrm>
            <a:off x="2468870" y="3070373"/>
            <a:ext cx="1868358" cy="12994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rPr>
              <a:t>Mayor’s Energy Efficiency  Fund (MEEF)</a:t>
            </a:r>
            <a:endPar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 name="Rectangle: Rounded Corners 10">
            <a:extLst>
              <a:ext uri="{FF2B5EF4-FFF2-40B4-BE49-F238E27FC236}">
                <a16:creationId xmlns:a16="http://schemas.microsoft.com/office/drawing/2014/main" id="{9BB4C271-0BCE-426B-897B-7F65A5447A49}"/>
              </a:ext>
            </a:extLst>
          </p:cNvPr>
          <p:cNvSpPr/>
          <p:nvPr/>
        </p:nvSpPr>
        <p:spPr>
          <a:xfrm>
            <a:off x="2590328" y="4696691"/>
            <a:ext cx="1569174" cy="11895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panose="020B0604020202020204"/>
                <a:ea typeface="+mn-ea"/>
                <a:cs typeface="+mn-cs"/>
              </a:rPr>
              <a:t>Single fund supports multiple themes - EE, DE, EV; managed by independent fund manager </a:t>
            </a:r>
          </a:p>
        </p:txBody>
      </p:sp>
      <p:grpSp>
        <p:nvGrpSpPr>
          <p:cNvPr id="16" name="Group 15">
            <a:extLst>
              <a:ext uri="{FF2B5EF4-FFF2-40B4-BE49-F238E27FC236}">
                <a16:creationId xmlns:a16="http://schemas.microsoft.com/office/drawing/2014/main" id="{4D52D6DE-FD03-4604-A303-7AF88A2F4690}"/>
              </a:ext>
            </a:extLst>
          </p:cNvPr>
          <p:cNvGrpSpPr/>
          <p:nvPr/>
        </p:nvGrpSpPr>
        <p:grpSpPr>
          <a:xfrm>
            <a:off x="6768472" y="4715762"/>
            <a:ext cx="1858950" cy="1260114"/>
            <a:chOff x="10186460" y="4572593"/>
            <a:chExt cx="1879516" cy="1274746"/>
          </a:xfrm>
        </p:grpSpPr>
        <p:sp>
          <p:nvSpPr>
            <p:cNvPr id="13" name="Rectangle: Rounded Corners 12">
              <a:extLst>
                <a:ext uri="{FF2B5EF4-FFF2-40B4-BE49-F238E27FC236}">
                  <a16:creationId xmlns:a16="http://schemas.microsoft.com/office/drawing/2014/main" id="{D4F011C5-614F-4C38-9CE3-6A2D79103D97}"/>
                </a:ext>
              </a:extLst>
            </p:cNvPr>
            <p:cNvSpPr/>
            <p:nvPr/>
          </p:nvSpPr>
          <p:spPr>
            <a:xfrm>
              <a:off x="10496802" y="4572593"/>
              <a:ext cx="1569174" cy="10507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Rectangle: Rounded Corners 14">
              <a:extLst>
                <a:ext uri="{FF2B5EF4-FFF2-40B4-BE49-F238E27FC236}">
                  <a16:creationId xmlns:a16="http://schemas.microsoft.com/office/drawing/2014/main" id="{E7E6EEA6-7403-4771-B309-FC232BFF6E29}"/>
                </a:ext>
              </a:extLst>
            </p:cNvPr>
            <p:cNvSpPr/>
            <p:nvPr/>
          </p:nvSpPr>
          <p:spPr>
            <a:xfrm>
              <a:off x="10341631" y="4684587"/>
              <a:ext cx="1569174" cy="10507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Rounded Corners 8">
              <a:extLst>
                <a:ext uri="{FF2B5EF4-FFF2-40B4-BE49-F238E27FC236}">
                  <a16:creationId xmlns:a16="http://schemas.microsoft.com/office/drawing/2014/main" id="{CAF60659-0C83-423C-95CB-80F8A6F09160}"/>
                </a:ext>
              </a:extLst>
            </p:cNvPr>
            <p:cNvSpPr/>
            <p:nvPr/>
          </p:nvSpPr>
          <p:spPr>
            <a:xfrm>
              <a:off x="10186460" y="4796581"/>
              <a:ext cx="1569174" cy="10507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a:ea typeface="+mn-ea"/>
                  <a:cs typeface="+mn-cs"/>
                </a:rPr>
                <a:t>Multiple funds managed by thematic area; managed by independent fund manager </a:t>
              </a:r>
            </a:p>
          </p:txBody>
        </p:sp>
      </p:grpSp>
      <p:sp>
        <p:nvSpPr>
          <p:cNvPr id="24" name="Arrow: Down 23">
            <a:extLst>
              <a:ext uri="{FF2B5EF4-FFF2-40B4-BE49-F238E27FC236}">
                <a16:creationId xmlns:a16="http://schemas.microsoft.com/office/drawing/2014/main" id="{A119FF11-CEDD-483C-AAAE-7C3A8CC4D12D}"/>
              </a:ext>
            </a:extLst>
          </p:cNvPr>
          <p:cNvSpPr/>
          <p:nvPr/>
        </p:nvSpPr>
        <p:spPr>
          <a:xfrm>
            <a:off x="851071" y="2073251"/>
            <a:ext cx="876881" cy="808655"/>
          </a:xfrm>
          <a:prstGeom prst="downArrow">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5" name="Rectangle: Rounded Corners 24">
            <a:extLst>
              <a:ext uri="{FF2B5EF4-FFF2-40B4-BE49-F238E27FC236}">
                <a16:creationId xmlns:a16="http://schemas.microsoft.com/office/drawing/2014/main" id="{6FD227BE-AF5F-4F5B-B76E-690311505D87}"/>
              </a:ext>
            </a:extLst>
          </p:cNvPr>
          <p:cNvSpPr/>
          <p:nvPr/>
        </p:nvSpPr>
        <p:spPr>
          <a:xfrm>
            <a:off x="6721466" y="3086404"/>
            <a:ext cx="1868358" cy="12994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Green Finance Facility</a:t>
            </a: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Rectangle: Rounded Corners 25">
            <a:extLst>
              <a:ext uri="{FF2B5EF4-FFF2-40B4-BE49-F238E27FC236}">
                <a16:creationId xmlns:a16="http://schemas.microsoft.com/office/drawing/2014/main" id="{9DCD8C5E-14E0-48A3-B520-3472A39BCB5C}"/>
              </a:ext>
            </a:extLst>
          </p:cNvPr>
          <p:cNvSpPr/>
          <p:nvPr/>
        </p:nvSpPr>
        <p:spPr>
          <a:xfrm>
            <a:off x="361204" y="3057788"/>
            <a:ext cx="1868357" cy="12994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GLA Power Purchase Agreement and Investment Platform </a:t>
            </a:r>
          </a:p>
        </p:txBody>
      </p:sp>
      <p:sp>
        <p:nvSpPr>
          <p:cNvPr id="17" name="Rectangle: Rounded Corners 16">
            <a:extLst>
              <a:ext uri="{FF2B5EF4-FFF2-40B4-BE49-F238E27FC236}">
                <a16:creationId xmlns:a16="http://schemas.microsoft.com/office/drawing/2014/main" id="{6522BD45-0E77-4EFE-F407-926960167BBC}"/>
              </a:ext>
            </a:extLst>
          </p:cNvPr>
          <p:cNvSpPr/>
          <p:nvPr/>
        </p:nvSpPr>
        <p:spPr>
          <a:xfrm>
            <a:off x="8791871" y="3085773"/>
            <a:ext cx="1868358" cy="12994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rPr>
              <a:t>Project Pipeline Development/ Technical Assistance</a:t>
            </a:r>
            <a:endPar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8" name="Arrow: Down 17">
            <a:extLst>
              <a:ext uri="{FF2B5EF4-FFF2-40B4-BE49-F238E27FC236}">
                <a16:creationId xmlns:a16="http://schemas.microsoft.com/office/drawing/2014/main" id="{B0DC8FC5-CCE0-1BBF-E75D-AC264EAF0C1E}"/>
              </a:ext>
            </a:extLst>
          </p:cNvPr>
          <p:cNvSpPr/>
          <p:nvPr/>
        </p:nvSpPr>
        <p:spPr>
          <a:xfrm>
            <a:off x="2930605" y="2065551"/>
            <a:ext cx="876881" cy="808655"/>
          </a:xfrm>
          <a:prstGeom prst="downArrow">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Arrow: Down 18">
            <a:extLst>
              <a:ext uri="{FF2B5EF4-FFF2-40B4-BE49-F238E27FC236}">
                <a16:creationId xmlns:a16="http://schemas.microsoft.com/office/drawing/2014/main" id="{9A32931C-66D0-83E3-F9CD-76AFCC07CC8D}"/>
              </a:ext>
            </a:extLst>
          </p:cNvPr>
          <p:cNvSpPr/>
          <p:nvPr/>
        </p:nvSpPr>
        <p:spPr>
          <a:xfrm>
            <a:off x="5066405" y="2082079"/>
            <a:ext cx="876881" cy="808655"/>
          </a:xfrm>
          <a:prstGeom prst="downArrow">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Arrow: Down 19">
            <a:extLst>
              <a:ext uri="{FF2B5EF4-FFF2-40B4-BE49-F238E27FC236}">
                <a16:creationId xmlns:a16="http://schemas.microsoft.com/office/drawing/2014/main" id="{DA745E69-1F2B-9D1E-4820-69BE3B5B38EA}"/>
              </a:ext>
            </a:extLst>
          </p:cNvPr>
          <p:cNvSpPr/>
          <p:nvPr/>
        </p:nvSpPr>
        <p:spPr>
          <a:xfrm>
            <a:off x="7192739" y="2082079"/>
            <a:ext cx="876881" cy="808655"/>
          </a:xfrm>
          <a:prstGeom prst="downArrow">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7" name="Arrow: Down 26">
            <a:extLst>
              <a:ext uri="{FF2B5EF4-FFF2-40B4-BE49-F238E27FC236}">
                <a16:creationId xmlns:a16="http://schemas.microsoft.com/office/drawing/2014/main" id="{6C2AC7B2-D0D6-D7DC-71BE-19774AEAB4B8}"/>
              </a:ext>
            </a:extLst>
          </p:cNvPr>
          <p:cNvSpPr/>
          <p:nvPr/>
        </p:nvSpPr>
        <p:spPr>
          <a:xfrm>
            <a:off x="9319073" y="2082079"/>
            <a:ext cx="876881" cy="808655"/>
          </a:xfrm>
          <a:prstGeom prst="downArrow">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Rectangle: Rounded Corners 20">
            <a:extLst>
              <a:ext uri="{FF2B5EF4-FFF2-40B4-BE49-F238E27FC236}">
                <a16:creationId xmlns:a16="http://schemas.microsoft.com/office/drawing/2014/main" id="{ADCD90CD-2D38-99F3-D062-63C10C262619}"/>
              </a:ext>
            </a:extLst>
          </p:cNvPr>
          <p:cNvSpPr/>
          <p:nvPr/>
        </p:nvSpPr>
        <p:spPr>
          <a:xfrm>
            <a:off x="8978796" y="4696691"/>
            <a:ext cx="1569174" cy="11895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panose="020B0604020202020204"/>
                <a:ea typeface="+mn-ea"/>
                <a:cs typeface="+mn-cs"/>
              </a:rPr>
              <a:t>GLA Accelerators – Homes, Workplaces and Local Energy</a:t>
            </a:r>
          </a:p>
        </p:txBody>
      </p:sp>
      <p:sp>
        <p:nvSpPr>
          <p:cNvPr id="10" name="Rectangle: Rounded Corners 9">
            <a:extLst>
              <a:ext uri="{FF2B5EF4-FFF2-40B4-BE49-F238E27FC236}">
                <a16:creationId xmlns:a16="http://schemas.microsoft.com/office/drawing/2014/main" id="{203D347B-5CF6-749B-7056-237D045DB2DD}"/>
              </a:ext>
            </a:extLst>
          </p:cNvPr>
          <p:cNvSpPr/>
          <p:nvPr/>
        </p:nvSpPr>
        <p:spPr>
          <a:xfrm>
            <a:off x="4800653" y="4696691"/>
            <a:ext cx="1569174" cy="12601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panose="020B0604020202020204"/>
                <a:ea typeface="+mn-ea"/>
                <a:cs typeface="+mn-cs"/>
              </a:rPr>
              <a:t>Prospectus will be published setting out investment Strategy for eligible projects – GLA Group+</a:t>
            </a:r>
          </a:p>
        </p:txBody>
      </p:sp>
      <p:sp>
        <p:nvSpPr>
          <p:cNvPr id="14" name="Rectangle: Rounded Corners 13">
            <a:extLst>
              <a:ext uri="{FF2B5EF4-FFF2-40B4-BE49-F238E27FC236}">
                <a16:creationId xmlns:a16="http://schemas.microsoft.com/office/drawing/2014/main" id="{CAEF39EB-F177-68E1-B802-67DFA6DB90BB}"/>
              </a:ext>
            </a:extLst>
          </p:cNvPr>
          <p:cNvSpPr/>
          <p:nvPr/>
        </p:nvSpPr>
        <p:spPr>
          <a:xfrm>
            <a:off x="10862276" y="3616304"/>
            <a:ext cx="1287177" cy="630066"/>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Climate Budgeting</a:t>
            </a:r>
            <a:endParaRPr kumimoji="0" lang="en-GB"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Arrow: Down 22">
            <a:extLst>
              <a:ext uri="{FF2B5EF4-FFF2-40B4-BE49-F238E27FC236}">
                <a16:creationId xmlns:a16="http://schemas.microsoft.com/office/drawing/2014/main" id="{D46EB70A-148B-4C68-F8BE-76B732EE9C16}"/>
              </a:ext>
            </a:extLst>
          </p:cNvPr>
          <p:cNvSpPr/>
          <p:nvPr/>
        </p:nvSpPr>
        <p:spPr>
          <a:xfrm rot="20390694">
            <a:off x="10979916" y="1877685"/>
            <a:ext cx="385575" cy="1793569"/>
          </a:xfrm>
          <a:prstGeom prst="down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 name="Arrow: Left-Right 31">
            <a:extLst>
              <a:ext uri="{FF2B5EF4-FFF2-40B4-BE49-F238E27FC236}">
                <a16:creationId xmlns:a16="http://schemas.microsoft.com/office/drawing/2014/main" id="{2CF69FD6-87FF-BEB8-FCA7-7E77E31DCCBA}"/>
              </a:ext>
            </a:extLst>
          </p:cNvPr>
          <p:cNvSpPr/>
          <p:nvPr/>
        </p:nvSpPr>
        <p:spPr bwMode="gray">
          <a:xfrm>
            <a:off x="5470535" y="3891063"/>
            <a:ext cx="2100242" cy="283071"/>
          </a:xfrm>
          <a:prstGeom prst="leftRightArrow">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bg1"/>
              </a:solidFill>
              <a:latin typeface="+mj-lt"/>
              <a:cs typeface="Brave Sans" panose="020B0504020101010102" pitchFamily="34" charset="0"/>
            </a:endParaRPr>
          </a:p>
        </p:txBody>
      </p:sp>
    </p:spTree>
    <p:extLst>
      <p:ext uri="{BB962C8B-B14F-4D97-AF65-F5344CB8AC3E}">
        <p14:creationId xmlns:p14="http://schemas.microsoft.com/office/powerpoint/2010/main" val="3266772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CD6394-D8D8-4EA0-A10E-E2CC4FAD3C49}"/>
              </a:ext>
            </a:extLst>
          </p:cNvPr>
          <p:cNvSpPr>
            <a:spLocks noGrp="1"/>
          </p:cNvSpPr>
          <p:nvPr>
            <p:ph type="title"/>
          </p:nvPr>
        </p:nvSpPr>
        <p:spPr>
          <a:xfrm>
            <a:off x="525085" y="492737"/>
            <a:ext cx="10393362" cy="540000"/>
          </a:xfrm>
        </p:spPr>
        <p:txBody>
          <a:bodyPr/>
          <a:lstStyle/>
          <a:p>
            <a:r>
              <a:rPr lang="en-GB" dirty="0">
                <a:latin typeface="Arial"/>
                <a:cs typeface="Arial"/>
              </a:rPr>
              <a:t>London Regional Pipeline </a:t>
            </a:r>
            <a:endParaRPr lang="en-US" dirty="0">
              <a:highlight>
                <a:srgbClr val="FFFF00"/>
              </a:highlight>
            </a:endParaRPr>
          </a:p>
        </p:txBody>
      </p:sp>
      <p:sp>
        <p:nvSpPr>
          <p:cNvPr id="6" name="Rectangle 1">
            <a:extLst>
              <a:ext uri="{FF2B5EF4-FFF2-40B4-BE49-F238E27FC236}">
                <a16:creationId xmlns:a16="http://schemas.microsoft.com/office/drawing/2014/main" id="{4E5663B2-DC11-42EC-8E73-BAD5925A0F96}"/>
              </a:ext>
            </a:extLst>
          </p:cNvPr>
          <p:cNvSpPr>
            <a:spLocks noChangeArrowheads="1"/>
          </p:cNvSpPr>
          <p:nvPr/>
        </p:nvSpPr>
        <p:spPr bwMode="auto">
          <a:xfrm>
            <a:off x="4168775" y="15922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53E43"/>
              </a:solidFill>
              <a:effectLst/>
              <a:uLnTx/>
              <a:uFillTx/>
              <a:latin typeface="Arial" panose="020B0604020202020204" pitchFamily="34" charset="0"/>
              <a:ea typeface="+mn-ea"/>
              <a:cs typeface="+mn-cs"/>
            </a:endParaRPr>
          </a:p>
        </p:txBody>
      </p:sp>
      <p:sp>
        <p:nvSpPr>
          <p:cNvPr id="4" name="Content Placeholder 6">
            <a:extLst>
              <a:ext uri="{FF2B5EF4-FFF2-40B4-BE49-F238E27FC236}">
                <a16:creationId xmlns:a16="http://schemas.microsoft.com/office/drawing/2014/main" id="{A355775B-D10C-4745-87EC-8A8F238E45D0}"/>
              </a:ext>
            </a:extLst>
          </p:cNvPr>
          <p:cNvSpPr>
            <a:spLocks noGrp="1"/>
          </p:cNvSpPr>
          <p:nvPr>
            <p:ph sz="quarter" idx="11"/>
          </p:nvPr>
        </p:nvSpPr>
        <p:spPr>
          <a:xfrm>
            <a:off x="2006600" y="1264920"/>
            <a:ext cx="9084733" cy="4960619"/>
          </a:xfrm>
        </p:spPr>
        <p:txBody>
          <a:bodyPr/>
          <a:lstStyle/>
          <a:p>
            <a:pPr marL="0" indent="0">
              <a:spcAft>
                <a:spcPts val="600"/>
              </a:spcAft>
              <a:buNone/>
              <a:defRPr/>
            </a:pPr>
            <a:r>
              <a:rPr lang="en-GB" altLang="en-US" sz="1800" b="1" dirty="0">
                <a:solidFill>
                  <a:srgbClr val="EE266D"/>
                </a:solidFill>
                <a:latin typeface="Arial" panose="020B0604020202020204"/>
                <a:cs typeface="Arial"/>
              </a:rPr>
              <a:t>The r</a:t>
            </a:r>
            <a:r>
              <a:rPr kumimoji="0" lang="en-GB" altLang="en-US" sz="1800" b="1" i="0" u="none" strike="noStrike" kern="1200" cap="none" spc="0" normalizeH="0" baseline="0" noProof="0" dirty="0" err="1">
                <a:ln>
                  <a:noFill/>
                </a:ln>
                <a:solidFill>
                  <a:srgbClr val="EE266D"/>
                </a:solidFill>
                <a:effectLst/>
                <a:uLnTx/>
                <a:uFillTx/>
                <a:latin typeface="Arial" panose="020B0604020202020204"/>
                <a:cs typeface="Arial"/>
              </a:rPr>
              <a:t>egional</a:t>
            </a:r>
            <a:r>
              <a:rPr kumimoji="0" lang="en-GB" altLang="en-US" sz="1800" b="1" i="0" u="none" strike="noStrike" kern="1200" cap="none" spc="0" normalizeH="0" baseline="0" noProof="0" dirty="0">
                <a:ln>
                  <a:noFill/>
                </a:ln>
                <a:solidFill>
                  <a:srgbClr val="EE266D"/>
                </a:solidFill>
                <a:effectLst/>
                <a:uLnTx/>
                <a:uFillTx/>
                <a:latin typeface="Arial" panose="020B0604020202020204"/>
                <a:cs typeface="Arial"/>
              </a:rPr>
              <a:t> pipeline is a partnership between the GLA, London Councils and Cities Climate Investment Commission (3Ci):</a:t>
            </a:r>
          </a:p>
          <a:p>
            <a:pPr lvl="1">
              <a:spcAft>
                <a:spcPts val="600"/>
              </a:spcAft>
              <a:defRPr/>
            </a:pPr>
            <a:r>
              <a:rPr lang="en-GB" altLang="en-US" sz="1800" dirty="0">
                <a:solidFill>
                  <a:srgbClr val="5C6970"/>
                </a:solidFill>
                <a:latin typeface="Arial" panose="020B0604020202020204"/>
                <a:cs typeface="Arial"/>
              </a:rPr>
              <a:t>It is a </a:t>
            </a:r>
            <a:r>
              <a:rPr lang="en-GB" altLang="en-US" sz="1800" b="1" dirty="0">
                <a:solidFill>
                  <a:srgbClr val="EE266D"/>
                </a:solidFill>
                <a:latin typeface="Arial" panose="020B0604020202020204"/>
                <a:cs typeface="Arial"/>
              </a:rPr>
              <a:t>shared database </a:t>
            </a:r>
            <a:r>
              <a:rPr lang="en-GB" altLang="en-US" sz="1800" dirty="0">
                <a:solidFill>
                  <a:srgbClr val="5C6970"/>
                </a:solidFill>
                <a:latin typeface="Arial" panose="020B0604020202020204"/>
                <a:cs typeface="Arial"/>
              </a:rPr>
              <a:t>of London stakeholders’ decarbonisation projects, with an aim of helping us get to net zero by 2030. </a:t>
            </a:r>
          </a:p>
          <a:p>
            <a:pPr lvl="2">
              <a:spcAft>
                <a:spcPts val="600"/>
              </a:spcAft>
              <a:defRPr/>
            </a:pPr>
            <a:r>
              <a:rPr lang="en-GB" altLang="en-US" sz="1800" dirty="0">
                <a:solidFill>
                  <a:srgbClr val="5C6970"/>
                </a:solidFill>
                <a:latin typeface="Arial" panose="020B0604020202020204"/>
                <a:cs typeface="Arial"/>
              </a:rPr>
              <a:t>Projects added can be of varying levels of maturity and may well need development funding before, ultimately, needing funding and/or financing.</a:t>
            </a:r>
          </a:p>
          <a:p>
            <a:pPr lvl="1">
              <a:spcAft>
                <a:spcPts val="1800"/>
              </a:spcAft>
              <a:defRPr/>
            </a:pPr>
            <a:r>
              <a:rPr lang="en-GB" altLang="en-US" sz="1800" dirty="0">
                <a:solidFill>
                  <a:srgbClr val="5C6970"/>
                </a:solidFill>
                <a:latin typeface="Arial" panose="020B0604020202020204"/>
                <a:cs typeface="Arial"/>
              </a:rPr>
              <a:t>The regional pipeline</a:t>
            </a:r>
            <a:r>
              <a:rPr lang="en-GB" altLang="en-US" sz="1800" b="1" dirty="0">
                <a:solidFill>
                  <a:srgbClr val="5C6970"/>
                </a:solidFill>
                <a:latin typeface="Arial" panose="020B0604020202020204"/>
                <a:cs typeface="Arial"/>
              </a:rPr>
              <a:t> </a:t>
            </a:r>
            <a:r>
              <a:rPr lang="en-GB" altLang="en-US" sz="1800" dirty="0">
                <a:solidFill>
                  <a:srgbClr val="5C6970"/>
                </a:solidFill>
                <a:latin typeface="Arial" panose="020B0604020202020204"/>
                <a:cs typeface="Arial"/>
              </a:rPr>
              <a:t>will provide an</a:t>
            </a:r>
            <a:r>
              <a:rPr lang="en-GB" altLang="en-US" sz="1800" b="1" dirty="0">
                <a:solidFill>
                  <a:srgbClr val="EE266D"/>
                </a:solidFill>
                <a:latin typeface="Arial" panose="020B0604020202020204"/>
                <a:cs typeface="Arial"/>
              </a:rPr>
              <a:t> overview of the scale of net zero projects being developed </a:t>
            </a:r>
            <a:r>
              <a:rPr lang="en-GB" altLang="en-US" sz="1800" dirty="0">
                <a:solidFill>
                  <a:srgbClr val="5C6970"/>
                </a:solidFill>
                <a:latin typeface="Arial" panose="020B0604020202020204"/>
                <a:cs typeface="Arial"/>
              </a:rPr>
              <a:t>by stakeholders in London in pursuit of NZ2030, and the level of investment required by them.</a:t>
            </a:r>
          </a:p>
          <a:p>
            <a:pPr marL="0" indent="0">
              <a:spcAft>
                <a:spcPts val="1800"/>
              </a:spcAft>
              <a:buNone/>
              <a:defRPr/>
            </a:pPr>
            <a:r>
              <a:rPr lang="en-GB" altLang="en-US" sz="1800" dirty="0">
                <a:solidFill>
                  <a:srgbClr val="5C6970"/>
                </a:solidFill>
                <a:latin typeface="Arial" panose="020B0604020202020204"/>
                <a:cs typeface="Arial"/>
              </a:rPr>
              <a:t>To </a:t>
            </a:r>
            <a:r>
              <a:rPr lang="en-GB" altLang="en-US" sz="1800" b="1" dirty="0">
                <a:solidFill>
                  <a:srgbClr val="EE266D"/>
                </a:solidFill>
                <a:latin typeface="Arial" panose="020B0604020202020204"/>
                <a:cs typeface="Arial"/>
              </a:rPr>
              <a:t>develop a robust pipeline of net zero projects in the region</a:t>
            </a:r>
            <a:r>
              <a:rPr lang="en-GB" altLang="en-US" sz="1800" b="1" dirty="0">
                <a:solidFill>
                  <a:srgbClr val="5C6970"/>
                </a:solidFill>
                <a:latin typeface="Arial" panose="020B0604020202020204"/>
                <a:cs typeface="Arial"/>
              </a:rPr>
              <a:t> </a:t>
            </a:r>
            <a:r>
              <a:rPr lang="en-GB" altLang="en-US" sz="1800" dirty="0">
                <a:solidFill>
                  <a:srgbClr val="5C6970"/>
                </a:solidFill>
                <a:latin typeface="Arial" panose="020B0604020202020204"/>
                <a:cs typeface="Arial"/>
              </a:rPr>
              <a:t>that will contribute to our NZ2030 target, that can attract private sector investors and can help lobby government for support in achieving net zero targets. </a:t>
            </a:r>
          </a:p>
          <a:p>
            <a:pPr marL="0" indent="0">
              <a:spcAft>
                <a:spcPts val="600"/>
              </a:spcAft>
              <a:buNone/>
              <a:defRPr/>
            </a:pPr>
            <a:r>
              <a:rPr lang="en-GB" altLang="en-US" sz="1800" b="1" dirty="0">
                <a:solidFill>
                  <a:srgbClr val="EE266D"/>
                </a:solidFill>
                <a:latin typeface="Arial" panose="020B0604020202020204"/>
                <a:cs typeface="Arial"/>
              </a:rPr>
              <a:t>It is </a:t>
            </a:r>
            <a:r>
              <a:rPr lang="en-GB" altLang="en-US" sz="1800" b="1" i="1" dirty="0">
                <a:solidFill>
                  <a:srgbClr val="EE266D"/>
                </a:solidFill>
                <a:latin typeface="Arial" panose="020B0604020202020204"/>
                <a:cs typeface="Arial"/>
              </a:rPr>
              <a:t>not</a:t>
            </a:r>
            <a:r>
              <a:rPr lang="en-GB" altLang="en-US" sz="1800" b="1" dirty="0">
                <a:solidFill>
                  <a:srgbClr val="EE266D"/>
                </a:solidFill>
                <a:latin typeface="Arial" panose="020B0604020202020204"/>
                <a:cs typeface="Arial"/>
              </a:rPr>
              <a:t> a commitment </a:t>
            </a:r>
            <a:r>
              <a:rPr lang="en-GB" altLang="en-US" sz="1800" dirty="0">
                <a:solidFill>
                  <a:srgbClr val="5C6970"/>
                </a:solidFill>
                <a:latin typeface="Arial" panose="020B0604020202020204"/>
                <a:cs typeface="Arial"/>
              </a:rPr>
              <a:t>to deliver any of the specific projects noted/shared. </a:t>
            </a:r>
          </a:p>
          <a:p>
            <a:pPr lvl="1">
              <a:spcAft>
                <a:spcPts val="600"/>
              </a:spcAft>
              <a:defRPr/>
            </a:pPr>
            <a:endParaRPr lang="en-GB" altLang="en-US" sz="1800" dirty="0">
              <a:solidFill>
                <a:srgbClr val="5C6970"/>
              </a:solidFill>
              <a:latin typeface="Arial" panose="020B0604020202020204"/>
              <a:cs typeface="Arial"/>
            </a:endParaRPr>
          </a:p>
          <a:p>
            <a:pPr marL="457200" lvl="1" indent="0">
              <a:spcAft>
                <a:spcPts val="600"/>
              </a:spcAft>
              <a:buNone/>
              <a:defRPr/>
            </a:pPr>
            <a:endParaRPr lang="en-GB" altLang="en-US" sz="1800" dirty="0">
              <a:solidFill>
                <a:srgbClr val="5C6970"/>
              </a:solidFill>
              <a:latin typeface="Arial" panose="020B0604020202020204"/>
              <a:cs typeface="Arial"/>
            </a:endParaRPr>
          </a:p>
        </p:txBody>
      </p:sp>
      <p:sp>
        <p:nvSpPr>
          <p:cNvPr id="5" name="Rectangle: Rounded Corners 4">
            <a:extLst>
              <a:ext uri="{FF2B5EF4-FFF2-40B4-BE49-F238E27FC236}">
                <a16:creationId xmlns:a16="http://schemas.microsoft.com/office/drawing/2014/main" id="{3225FDD5-529F-0ED9-4CF3-4B721C586527}"/>
              </a:ext>
            </a:extLst>
          </p:cNvPr>
          <p:cNvSpPr/>
          <p:nvPr/>
        </p:nvSpPr>
        <p:spPr>
          <a:xfrm>
            <a:off x="315026" y="1359826"/>
            <a:ext cx="1412373" cy="6336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rPr>
              <a:t>What it is:</a:t>
            </a:r>
          </a:p>
        </p:txBody>
      </p:sp>
      <p:sp>
        <p:nvSpPr>
          <p:cNvPr id="7" name="Rectangle: Rounded Corners 6">
            <a:extLst>
              <a:ext uri="{FF2B5EF4-FFF2-40B4-BE49-F238E27FC236}">
                <a16:creationId xmlns:a16="http://schemas.microsoft.com/office/drawing/2014/main" id="{4D829564-475D-9D9F-42B0-3C89F1992AB0}"/>
              </a:ext>
            </a:extLst>
          </p:cNvPr>
          <p:cNvSpPr/>
          <p:nvPr/>
        </p:nvSpPr>
        <p:spPr>
          <a:xfrm>
            <a:off x="315025" y="4296760"/>
            <a:ext cx="1412373" cy="63367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rPr>
              <a:t>Overall aim:</a:t>
            </a:r>
          </a:p>
        </p:txBody>
      </p:sp>
      <p:sp>
        <p:nvSpPr>
          <p:cNvPr id="8" name="Rectangle: Rounded Corners 7">
            <a:extLst>
              <a:ext uri="{FF2B5EF4-FFF2-40B4-BE49-F238E27FC236}">
                <a16:creationId xmlns:a16="http://schemas.microsoft.com/office/drawing/2014/main" id="{E6708FF3-F990-CD9A-E722-324B3BE116CB}"/>
              </a:ext>
            </a:extLst>
          </p:cNvPr>
          <p:cNvSpPr/>
          <p:nvPr/>
        </p:nvSpPr>
        <p:spPr>
          <a:xfrm>
            <a:off x="315025" y="5138999"/>
            <a:ext cx="1412373" cy="63367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rPr>
              <a:t>What it is not:</a:t>
            </a:r>
          </a:p>
        </p:txBody>
      </p:sp>
    </p:spTree>
    <p:extLst>
      <p:ext uri="{BB962C8B-B14F-4D97-AF65-F5344CB8AC3E}">
        <p14:creationId xmlns:p14="http://schemas.microsoft.com/office/powerpoint/2010/main" val="2205210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CD6394-D8D8-4EA0-A10E-E2CC4FAD3C49}"/>
              </a:ext>
            </a:extLst>
          </p:cNvPr>
          <p:cNvSpPr>
            <a:spLocks noGrp="1"/>
          </p:cNvSpPr>
          <p:nvPr>
            <p:ph type="title"/>
          </p:nvPr>
        </p:nvSpPr>
        <p:spPr>
          <a:xfrm>
            <a:off x="525085" y="492737"/>
            <a:ext cx="10393362" cy="540000"/>
          </a:xfrm>
        </p:spPr>
        <p:txBody>
          <a:bodyPr/>
          <a:lstStyle/>
          <a:p>
            <a:r>
              <a:rPr lang="en-GB" dirty="0">
                <a:latin typeface="Arial"/>
                <a:cs typeface="Arial"/>
              </a:rPr>
              <a:t>CALL TO ACTION: TEMPLATE</a:t>
            </a:r>
            <a:endParaRPr lang="en-US" dirty="0">
              <a:highlight>
                <a:srgbClr val="FFFF00"/>
              </a:highlight>
            </a:endParaRPr>
          </a:p>
        </p:txBody>
      </p:sp>
      <p:sp>
        <p:nvSpPr>
          <p:cNvPr id="6" name="Rectangle 1">
            <a:extLst>
              <a:ext uri="{FF2B5EF4-FFF2-40B4-BE49-F238E27FC236}">
                <a16:creationId xmlns:a16="http://schemas.microsoft.com/office/drawing/2014/main" id="{4E5663B2-DC11-42EC-8E73-BAD5925A0F96}"/>
              </a:ext>
            </a:extLst>
          </p:cNvPr>
          <p:cNvSpPr>
            <a:spLocks noChangeArrowheads="1"/>
          </p:cNvSpPr>
          <p:nvPr/>
        </p:nvSpPr>
        <p:spPr bwMode="auto">
          <a:xfrm>
            <a:off x="4168775" y="15922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53E43"/>
              </a:solidFill>
              <a:effectLst/>
              <a:uLnTx/>
              <a:uFillTx/>
              <a:latin typeface="Arial" panose="020B0604020202020204" pitchFamily="34" charset="0"/>
              <a:ea typeface="+mn-ea"/>
              <a:cs typeface="+mn-cs"/>
            </a:endParaRPr>
          </a:p>
        </p:txBody>
      </p:sp>
      <p:sp>
        <p:nvSpPr>
          <p:cNvPr id="4" name="Content Placeholder 6">
            <a:extLst>
              <a:ext uri="{FF2B5EF4-FFF2-40B4-BE49-F238E27FC236}">
                <a16:creationId xmlns:a16="http://schemas.microsoft.com/office/drawing/2014/main" id="{A355775B-D10C-4745-87EC-8A8F238E45D0}"/>
              </a:ext>
            </a:extLst>
          </p:cNvPr>
          <p:cNvSpPr>
            <a:spLocks noGrp="1"/>
          </p:cNvSpPr>
          <p:nvPr>
            <p:ph sz="quarter" idx="11"/>
          </p:nvPr>
        </p:nvSpPr>
        <p:spPr>
          <a:xfrm>
            <a:off x="765048" y="1222586"/>
            <a:ext cx="10393362" cy="4960619"/>
          </a:xfrm>
        </p:spPr>
        <p:txBody>
          <a:bodyPr/>
          <a:lstStyle/>
          <a:p>
            <a:pPr marL="0" indent="0">
              <a:spcAft>
                <a:spcPts val="600"/>
              </a:spcAft>
              <a:buNone/>
              <a:defRPr/>
            </a:pPr>
            <a:r>
              <a:rPr lang="en-GB" altLang="en-US" sz="1800" dirty="0">
                <a:solidFill>
                  <a:srgbClr val="5C6970"/>
                </a:solidFill>
                <a:latin typeface="Arial" panose="020B0604020202020204"/>
                <a:cs typeface="Arial"/>
              </a:rPr>
              <a:t>London Regional Pipeline partners have developed a </a:t>
            </a:r>
            <a:r>
              <a:rPr lang="en-GB" altLang="en-US" sz="1800" b="1" dirty="0">
                <a:solidFill>
                  <a:srgbClr val="EE266D"/>
                </a:solidFill>
                <a:latin typeface="Arial" panose="020B0604020202020204"/>
                <a:cs typeface="Arial"/>
              </a:rPr>
              <a:t>project pipeline template </a:t>
            </a:r>
            <a:r>
              <a:rPr lang="en-GB" altLang="en-US" sz="1800" dirty="0">
                <a:solidFill>
                  <a:srgbClr val="5C6970"/>
                </a:solidFill>
                <a:latin typeface="Arial" panose="020B0604020202020204"/>
                <a:cs typeface="Arial"/>
              </a:rPr>
              <a:t>(currently an Excel spreadsheet) to take in data on individual decarbonisation projects. </a:t>
            </a:r>
            <a:endParaRPr lang="en-GB" altLang="en-US" sz="1800" b="1" dirty="0">
              <a:solidFill>
                <a:srgbClr val="EE266D"/>
              </a:solidFill>
              <a:latin typeface="Arial" panose="020B0604020202020204"/>
              <a:cs typeface="Arial"/>
            </a:endParaRPr>
          </a:p>
          <a:p>
            <a:pPr marL="0" indent="0">
              <a:spcAft>
                <a:spcPts val="600"/>
              </a:spcAft>
              <a:buNone/>
              <a:defRPr/>
            </a:pPr>
            <a:r>
              <a:rPr lang="en-GB" altLang="en-US" sz="1800" b="1" dirty="0">
                <a:solidFill>
                  <a:srgbClr val="EE266D"/>
                </a:solidFill>
                <a:latin typeface="Arial" panose="020B0604020202020204"/>
                <a:cs typeface="Arial"/>
              </a:rPr>
              <a:t>Request: For anchor institutions to add their net zero projects to the project template.</a:t>
            </a:r>
            <a:r>
              <a:rPr lang="en-GB" altLang="en-US" sz="1800" dirty="0">
                <a:solidFill>
                  <a:srgbClr val="EE266D"/>
                </a:solidFill>
                <a:latin typeface="Arial" panose="020B0604020202020204"/>
                <a:cs typeface="Arial"/>
              </a:rPr>
              <a:t> </a:t>
            </a:r>
            <a:endParaRPr lang="en-GB" altLang="en-US" sz="1800" b="1" dirty="0">
              <a:solidFill>
                <a:srgbClr val="5C6970"/>
              </a:solidFill>
              <a:latin typeface="Arial" panose="020B0604020202020204"/>
              <a:cs typeface="Arial"/>
            </a:endParaRPr>
          </a:p>
          <a:p>
            <a:pPr marL="0" indent="0">
              <a:spcAft>
                <a:spcPts val="600"/>
              </a:spcAft>
              <a:buNone/>
              <a:defRPr/>
            </a:pPr>
            <a:r>
              <a:rPr lang="en-GB" altLang="en-US" sz="1800" b="1" dirty="0">
                <a:solidFill>
                  <a:srgbClr val="5C6970"/>
                </a:solidFill>
                <a:latin typeface="Arial" panose="020B0604020202020204"/>
                <a:cs typeface="Arial"/>
              </a:rPr>
              <a:t>What should I know before submitting? </a:t>
            </a:r>
            <a:endParaRPr lang="en-GB" altLang="en-US" sz="1800" dirty="0">
              <a:solidFill>
                <a:srgbClr val="5C6970"/>
              </a:solidFill>
              <a:latin typeface="Arial" panose="020B0604020202020204"/>
              <a:cs typeface="Arial"/>
            </a:endParaRPr>
          </a:p>
          <a:p>
            <a:pPr lvl="1">
              <a:spcAft>
                <a:spcPts val="600"/>
              </a:spcAft>
              <a:defRPr/>
            </a:pPr>
            <a:r>
              <a:rPr lang="en-GB" altLang="en-US" sz="1800" b="1" dirty="0">
                <a:solidFill>
                  <a:srgbClr val="EE266D"/>
                </a:solidFill>
                <a:latin typeface="Arial" panose="020B0604020202020204"/>
                <a:cs typeface="Arial"/>
              </a:rPr>
              <a:t>Earlier submissions are helpful – Is mid-October realistic as a submission date</a:t>
            </a:r>
            <a:r>
              <a:rPr lang="en-GB" altLang="en-US" sz="1800" dirty="0">
                <a:solidFill>
                  <a:srgbClr val="5C6970"/>
                </a:solidFill>
                <a:latin typeface="Arial" panose="020B0604020202020204"/>
                <a:cs typeface="Arial"/>
              </a:rPr>
              <a:t>: once we receive pipeline project inputs from Anchors, we can work with you individually to assess any needs/gaps and help to advance relevant projects towards financing. However, there is no hard deadline.</a:t>
            </a:r>
          </a:p>
          <a:p>
            <a:pPr lvl="1">
              <a:spcAft>
                <a:spcPts val="600"/>
              </a:spcAft>
              <a:defRPr/>
            </a:pPr>
            <a:r>
              <a:rPr lang="en-GB" altLang="en-US" sz="1800" b="1" dirty="0">
                <a:solidFill>
                  <a:srgbClr val="EE266D"/>
                </a:solidFill>
                <a:latin typeface="Arial" panose="020B0604020202020204"/>
                <a:cs typeface="Arial"/>
              </a:rPr>
              <a:t>Project data does not need to be perfect</a:t>
            </a:r>
            <a:r>
              <a:rPr lang="en-GB" altLang="en-US" sz="1800" b="1" dirty="0">
                <a:solidFill>
                  <a:srgbClr val="5C6970"/>
                </a:solidFill>
                <a:latin typeface="Arial" panose="020B0604020202020204"/>
                <a:cs typeface="Arial"/>
              </a:rPr>
              <a:t>: </a:t>
            </a:r>
            <a:r>
              <a:rPr lang="en-GB" altLang="en-US" sz="1800" dirty="0">
                <a:solidFill>
                  <a:srgbClr val="5C6970"/>
                </a:solidFill>
                <a:latin typeface="Arial" panose="020B0604020202020204"/>
                <a:cs typeface="Arial"/>
              </a:rPr>
              <a:t>Please submit what data you have, and let us know where you have questions or are unsure – we can work with you to address those questions. </a:t>
            </a:r>
          </a:p>
          <a:p>
            <a:pPr lvl="1">
              <a:spcAft>
                <a:spcPts val="600"/>
              </a:spcAft>
              <a:defRPr/>
            </a:pPr>
            <a:r>
              <a:rPr lang="en-GB" altLang="en-US" sz="1800" b="1" dirty="0">
                <a:solidFill>
                  <a:srgbClr val="EE266D"/>
                </a:solidFill>
                <a:latin typeface="Arial" panose="020B0604020202020204"/>
                <a:cs typeface="Arial"/>
              </a:rPr>
              <a:t>You can submit additional projects later</a:t>
            </a:r>
            <a:r>
              <a:rPr lang="en-GB" altLang="en-US" sz="1800" dirty="0">
                <a:solidFill>
                  <a:srgbClr val="5C6970"/>
                </a:solidFill>
                <a:latin typeface="Arial" panose="020B0604020202020204"/>
                <a:cs typeface="Arial"/>
              </a:rPr>
              <a:t>: As you develop additional projects in the future, additional submissions will still be welcomed – no need to wait to have a complete list before submitting. </a:t>
            </a:r>
          </a:p>
          <a:p>
            <a:pPr marL="0" indent="0">
              <a:spcAft>
                <a:spcPts val="600"/>
              </a:spcAft>
              <a:buNone/>
              <a:defRPr/>
            </a:pPr>
            <a:r>
              <a:rPr lang="en-GB" altLang="en-US" sz="1800" b="1" dirty="0">
                <a:solidFill>
                  <a:srgbClr val="EE266D"/>
                </a:solidFill>
                <a:latin typeface="Arial" panose="020B0604020202020204"/>
                <a:cs typeface="Arial"/>
              </a:rPr>
              <a:t>Have questions, or not sure how to start? Liaise with your Green New Deal Anchor team for support in developing the submission.</a:t>
            </a:r>
          </a:p>
          <a:p>
            <a:pPr lvl="1">
              <a:spcAft>
                <a:spcPts val="600"/>
              </a:spcAft>
              <a:defRPr/>
            </a:pPr>
            <a:endParaRPr lang="en-GB" altLang="en-US" sz="1800" dirty="0">
              <a:solidFill>
                <a:srgbClr val="5C6970"/>
              </a:solidFill>
              <a:latin typeface="Arial" panose="020B0604020202020204"/>
              <a:cs typeface="Arial"/>
            </a:endParaRPr>
          </a:p>
        </p:txBody>
      </p:sp>
    </p:spTree>
    <p:extLst>
      <p:ext uri="{BB962C8B-B14F-4D97-AF65-F5344CB8AC3E}">
        <p14:creationId xmlns:p14="http://schemas.microsoft.com/office/powerpoint/2010/main" val="186612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A159F788-48DC-4EA3-AEAC-15D4439C3551}"/>
              </a:ext>
            </a:extLst>
          </p:cNvPr>
          <p:cNvSpPr txBox="1">
            <a:spLocks/>
          </p:cNvSpPr>
          <p:nvPr/>
        </p:nvSpPr>
        <p:spPr>
          <a:xfrm>
            <a:off x="2243048" y="2327079"/>
            <a:ext cx="10393362" cy="2156252"/>
          </a:xfrm>
          <a:prstGeom prst="rect">
            <a:avLst/>
          </a:prstGeom>
        </p:spPr>
        <p:txBody>
          <a:bodyPr/>
          <a:lstStyle>
            <a:lvl1pPr algn="l" rtl="0" eaLnBrk="0" fontAlgn="base" hangingPunct="0">
              <a:lnSpc>
                <a:spcPct val="90000"/>
              </a:lnSpc>
              <a:spcBef>
                <a:spcPct val="0"/>
              </a:spcBef>
              <a:spcAft>
                <a:spcPct val="0"/>
              </a:spcAft>
              <a:defRPr sz="2800" b="1" kern="1200" cap="all">
                <a:solidFill>
                  <a:schemeClr val="accent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800" b="1">
                <a:solidFill>
                  <a:schemeClr val="accent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800" b="1">
                <a:solidFill>
                  <a:schemeClr val="accent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800" b="1">
                <a:solidFill>
                  <a:schemeClr val="accent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800" b="1">
                <a:solidFill>
                  <a:schemeClr val="accent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800" b="1">
                <a:solidFill>
                  <a:schemeClr val="accent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800" b="1">
                <a:solidFill>
                  <a:schemeClr val="accent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800" b="1">
                <a:solidFill>
                  <a:schemeClr val="accent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800" b="1">
                <a:solidFill>
                  <a:schemeClr val="accent1"/>
                </a:solidFill>
                <a:latin typeface="Arial" panose="020B0604020202020204" pitchFamily="34" charset="0"/>
                <a:cs typeface="Arial" panose="020B0604020202020204" pitchFamily="34" charset="0"/>
              </a:defRPr>
            </a:lvl9pPr>
          </a:lstStyle>
          <a:p>
            <a:r>
              <a:rPr lang="en-GB" sz="9600" dirty="0">
                <a:latin typeface="Arial"/>
                <a:cs typeface="Arial"/>
              </a:rPr>
              <a:t>FAQ</a:t>
            </a:r>
            <a:endParaRPr lang="en-US" sz="9600" dirty="0"/>
          </a:p>
        </p:txBody>
      </p:sp>
    </p:spTree>
    <p:extLst>
      <p:ext uri="{BB962C8B-B14F-4D97-AF65-F5344CB8AC3E}">
        <p14:creationId xmlns:p14="http://schemas.microsoft.com/office/powerpoint/2010/main" val="2361262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a:extLst>
              <a:ext uri="{FF2B5EF4-FFF2-40B4-BE49-F238E27FC236}">
                <a16:creationId xmlns:a16="http://schemas.microsoft.com/office/drawing/2014/main" id="{8DD82682-DED6-4749-90AF-08CE8677998C}"/>
              </a:ext>
            </a:extLst>
          </p:cNvPr>
          <p:cNvSpPr txBox="1">
            <a:spLocks/>
          </p:cNvSpPr>
          <p:nvPr/>
        </p:nvSpPr>
        <p:spPr>
          <a:xfrm>
            <a:off x="271549" y="360219"/>
            <a:ext cx="11853949" cy="5928281"/>
          </a:xfrm>
          <a:prstGeom prst="rect">
            <a:avLst/>
          </a:prstGeom>
        </p:spPr>
        <p:txBody>
          <a:bodyPr/>
          <a:lstStyle>
            <a:lvl1pPr marL="228600" indent="-228600" algn="l" rtl="0" eaLnBrk="0" fontAlgn="base" hangingPunct="0">
              <a:spcBef>
                <a:spcPct val="0"/>
              </a:spcBef>
              <a:spcAft>
                <a:spcPct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685800" indent="-228600" algn="l" rtl="0" eaLnBrk="0" fontAlgn="base" hangingPunct="0">
              <a:spcBef>
                <a:spcPct val="0"/>
              </a:spcBef>
              <a:spcAft>
                <a:spcPct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US" sz="1800" b="1" i="1" dirty="0">
                <a:effectLst/>
                <a:latin typeface="Calibri" panose="020F0502020204030204" pitchFamily="34" charset="0"/>
                <a:ea typeface="Calibri" panose="020F0502020204030204" pitchFamily="34" charset="0"/>
                <a:cs typeface="Arial" panose="020B0604020202020204" pitchFamily="34" charset="0"/>
              </a:rPr>
              <a:t>Net Zero Project Pipeline Initiative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US" sz="18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Question</a:t>
            </a:r>
            <a:r>
              <a:rPr lang="en-US" sz="18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 Why is the Greater London Authority (GLA) collecting information on net zero projects?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Answer</a:t>
            </a:r>
            <a:r>
              <a:rPr lang="en-US" sz="1800" dirty="0">
                <a:effectLst/>
                <a:latin typeface="Calibri" panose="020F0502020204030204" pitchFamily="34" charset="0"/>
                <a:ea typeface="Calibri" panose="020F0502020204030204" pitchFamily="34" charset="0"/>
                <a:cs typeface="Arial" panose="020B0604020202020204" pitchFamily="34" charset="0"/>
              </a:rPr>
              <a:t>: The Mayor of London has set a target of getting London to net zero by 2030, and plans to establish a green finance facility (GFF) to support this ambition. To ensure that the GLA is aware of and able to provide </a:t>
            </a:r>
            <a:r>
              <a:rPr lang="en-US" sz="1800" dirty="0" err="1">
                <a:effectLst/>
                <a:latin typeface="Calibri" panose="020F0502020204030204" pitchFamily="34" charset="0"/>
                <a:ea typeface="Calibri" panose="020F0502020204030204" pitchFamily="34" charset="0"/>
                <a:cs typeface="Arial" panose="020B0604020202020204" pitchFamily="34" charset="0"/>
              </a:rPr>
              <a:t>decarbonisation</a:t>
            </a:r>
            <a:r>
              <a:rPr lang="en-US" sz="1800" dirty="0">
                <a:effectLst/>
                <a:latin typeface="Calibri" panose="020F0502020204030204" pitchFamily="34" charset="0"/>
                <a:ea typeface="Calibri" panose="020F0502020204030204" pitchFamily="34" charset="0"/>
                <a:cs typeface="Arial" panose="020B0604020202020204" pitchFamily="34" charset="0"/>
              </a:rPr>
              <a:t> projects with the support and financing that they need, it is critical that the GLA develop a </a:t>
            </a:r>
            <a:r>
              <a:rPr lang="en-US" sz="1800" b="1" dirty="0">
                <a:effectLst/>
                <a:latin typeface="Calibri" panose="020F0502020204030204" pitchFamily="34" charset="0"/>
                <a:ea typeface="Calibri" panose="020F0502020204030204" pitchFamily="34" charset="0"/>
                <a:cs typeface="Arial" panose="020B0604020202020204" pitchFamily="34" charset="0"/>
              </a:rPr>
              <a:t>project pipeline of planned net zero projects</a:t>
            </a:r>
            <a:r>
              <a:rPr lang="en-US" sz="1800" dirty="0">
                <a:effectLst/>
                <a:latin typeface="Calibri" panose="020F050202020403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Gaining a better understanding of the scale and types of projects in the pipeline also helps to drive interest and investment from private sector finance, which will be an important component of the drive to net zero.</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US" sz="18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Question</a:t>
            </a:r>
            <a:r>
              <a:rPr lang="en-US" sz="18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 What is the ‘National Net Zero Project Pipeline’ spreadsheet?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Answer</a:t>
            </a:r>
            <a:r>
              <a:rPr lang="en-US" sz="1800" dirty="0">
                <a:effectLst/>
                <a:latin typeface="Calibri" panose="020F0502020204030204" pitchFamily="34" charset="0"/>
                <a:ea typeface="Calibri" panose="020F0502020204030204" pitchFamily="34" charset="0"/>
                <a:cs typeface="Arial" panose="020B0604020202020204" pitchFamily="34" charset="0"/>
              </a:rPr>
              <a:t>: The GLA, London Councils, and Cities Commission for Climate Investment (3Ci) are working together to establish a regional pipeline of planned net zero projects. The spreadsheet template provides us with initial information to assess the maturity of the projects and the type and nature of funding (grant) and/or finance (investment) that they may require.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Submitting your pipeline projects to the spreadsheet will help the GLA and our partners to assist you in connecting to support, funding and financing. Getting more information about </a:t>
            </a:r>
            <a:r>
              <a:rPr lang="en-US" sz="1800" dirty="0" err="1">
                <a:effectLst/>
                <a:latin typeface="Calibri" panose="020F0502020204030204" pitchFamily="34" charset="0"/>
                <a:ea typeface="Calibri" panose="020F0502020204030204" pitchFamily="34" charset="0"/>
                <a:cs typeface="Arial" panose="020B0604020202020204" pitchFamily="34" charset="0"/>
              </a:rPr>
              <a:t>decarbonisation</a:t>
            </a:r>
            <a:r>
              <a:rPr lang="en-US" sz="1800" dirty="0">
                <a:effectLst/>
                <a:latin typeface="Calibri" panose="020F0502020204030204" pitchFamily="34" charset="0"/>
                <a:ea typeface="Calibri" panose="020F0502020204030204" pitchFamily="34" charset="0"/>
                <a:cs typeface="Arial" panose="020B0604020202020204" pitchFamily="34" charset="0"/>
              </a:rPr>
              <a:t> projects in your pipeline also helps us understand and plan for the types of support and financing that are most needed and valuable.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3Ci is also collecting data from over 50 local and regional authorities around the UK to build the net zero pipeline nationally.</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lvl="1">
              <a:spcAft>
                <a:spcPts val="600"/>
              </a:spcAft>
              <a:defRPr/>
            </a:pPr>
            <a:endParaRPr lang="en-GB" altLang="en-US" sz="1800" dirty="0">
              <a:solidFill>
                <a:srgbClr val="5C6970"/>
              </a:solidFill>
              <a:latin typeface="Arial" panose="020B0604020202020204"/>
              <a:cs typeface="Arial"/>
            </a:endParaRPr>
          </a:p>
        </p:txBody>
      </p:sp>
    </p:spTree>
    <p:extLst>
      <p:ext uri="{BB962C8B-B14F-4D97-AF65-F5344CB8AC3E}">
        <p14:creationId xmlns:p14="http://schemas.microsoft.com/office/powerpoint/2010/main" val="2992628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a:extLst>
              <a:ext uri="{FF2B5EF4-FFF2-40B4-BE49-F238E27FC236}">
                <a16:creationId xmlns:a16="http://schemas.microsoft.com/office/drawing/2014/main" id="{8DD82682-DED6-4749-90AF-08CE8677998C}"/>
              </a:ext>
            </a:extLst>
          </p:cNvPr>
          <p:cNvSpPr txBox="1">
            <a:spLocks/>
          </p:cNvSpPr>
          <p:nvPr/>
        </p:nvSpPr>
        <p:spPr>
          <a:xfrm>
            <a:off x="169025" y="0"/>
            <a:ext cx="11853949" cy="5928281"/>
          </a:xfrm>
          <a:prstGeom prst="rect">
            <a:avLst/>
          </a:prstGeom>
        </p:spPr>
        <p:txBody>
          <a:bodyPr/>
          <a:lstStyle>
            <a:lvl1pPr marL="228600" indent="-228600" algn="l" rtl="0" eaLnBrk="0" fontAlgn="base" hangingPunct="0">
              <a:spcBef>
                <a:spcPct val="0"/>
              </a:spcBef>
              <a:spcAft>
                <a:spcPct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685800" indent="-228600" algn="l" rtl="0" eaLnBrk="0" fontAlgn="base" hangingPunct="0">
              <a:spcBef>
                <a:spcPct val="0"/>
              </a:spcBef>
              <a:spcAft>
                <a:spcPct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US" sz="1800" b="1" i="1" dirty="0">
                <a:effectLst/>
                <a:latin typeface="Calibri" panose="020F0502020204030204" pitchFamily="34" charset="0"/>
                <a:ea typeface="Calibri" panose="020F0502020204030204" pitchFamily="34" charset="0"/>
                <a:cs typeface="Arial" panose="020B0604020202020204" pitchFamily="34" charset="0"/>
              </a:rPr>
              <a:t>Supporting Net Zero Projects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US" sz="18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Question</a:t>
            </a:r>
            <a:r>
              <a:rPr lang="en-US" sz="18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 What types of support, funding and financing may I be able to access?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Answer</a:t>
            </a:r>
            <a:r>
              <a:rPr lang="en-US" sz="1800" dirty="0">
                <a:effectLst/>
                <a:latin typeface="Calibri" panose="020F0502020204030204" pitchFamily="34" charset="0"/>
                <a:ea typeface="Calibri" panose="020F0502020204030204" pitchFamily="34" charset="0"/>
                <a:cs typeface="Arial" panose="020B0604020202020204" pitchFamily="34" charset="0"/>
              </a:rPr>
              <a:t>: There are several potential types of support, including from the GLA and national government, that can support net zero projects. For instance, non-domestic public sector buildings may be able to benefit from no-cost technical assistance from the GLA’s </a:t>
            </a:r>
            <a:r>
              <a:rPr lang="en-US" sz="1800" i="1"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Retrofit Accelerator-Workplaces</a:t>
            </a:r>
            <a:r>
              <a:rPr lang="en-US" sz="1800" dirty="0">
                <a:effectLst/>
                <a:latin typeface="Calibri" panose="020F0502020204030204" pitchFamily="34" charset="0"/>
                <a:ea typeface="Calibri" panose="020F0502020204030204" pitchFamily="34" charset="0"/>
                <a:cs typeface="Arial" panose="020B0604020202020204" pitchFamily="34" charset="0"/>
              </a:rPr>
              <a:t>. Projects that are ‘shovel-ready’ may be able to seek funding/financing from, e.g., the </a:t>
            </a:r>
            <a:r>
              <a:rPr lang="en-US" sz="1800" u="none" strike="noStrike"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Public Sector </a:t>
            </a:r>
            <a:r>
              <a:rPr lang="en-US" sz="1800" u="none" strike="noStrike" dirty="0" err="1">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Decarbonisation</a:t>
            </a:r>
            <a:r>
              <a:rPr lang="en-US" sz="1800" u="none" strike="noStrike"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 Scheme (PSDS)</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Salix,</a:t>
            </a:r>
            <a:r>
              <a:rPr lang="en-US" sz="1800" dirty="0">
                <a:effectLst/>
                <a:latin typeface="Calibri" panose="020F0502020204030204" pitchFamily="34" charset="0"/>
                <a:ea typeface="Calibri" panose="020F0502020204030204" pitchFamily="34" charset="0"/>
                <a:cs typeface="Arial" panose="020B0604020202020204" pitchFamily="34" charset="0"/>
              </a:rPr>
              <a:t> or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Mayor’s Energy Efficiency Fund (MEEF).</a:t>
            </a:r>
            <a:r>
              <a:rPr lang="en-US" sz="1800" dirty="0">
                <a:effectLst/>
                <a:latin typeface="Calibri" panose="020F0502020204030204" pitchFamily="34" charset="0"/>
                <a:ea typeface="Calibri" panose="020F0502020204030204" pitchFamily="34" charset="0"/>
                <a:cs typeface="Arial" panose="020B0604020202020204" pitchFamily="34" charset="0"/>
              </a:rPr>
              <a:t> Projects might also be connected to private sector financing in the future.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US" sz="18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Question</a:t>
            </a:r>
            <a:r>
              <a:rPr lang="en-US" sz="18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 My </a:t>
            </a:r>
            <a:r>
              <a:rPr lang="en-US" sz="1800" dirty="0" err="1">
                <a:solidFill>
                  <a:srgbClr val="00B050"/>
                </a:solidFill>
                <a:effectLst/>
                <a:latin typeface="Calibri" panose="020F0502020204030204" pitchFamily="34" charset="0"/>
                <a:ea typeface="Calibri" panose="020F0502020204030204" pitchFamily="34" charset="0"/>
                <a:cs typeface="Arial" panose="020B0604020202020204" pitchFamily="34" charset="0"/>
              </a:rPr>
              <a:t>organisation</a:t>
            </a:r>
            <a:r>
              <a:rPr lang="en-US" sz="18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 has its own project financing schemes, so I would not be interested in or able to receive financing from the GLA or national government. Should I still submit projects?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Answer</a:t>
            </a:r>
            <a:r>
              <a:rPr lang="en-US" sz="1800" dirty="0">
                <a:effectLst/>
                <a:latin typeface="Calibri" panose="020F0502020204030204" pitchFamily="34" charset="0"/>
                <a:ea typeface="Calibri" panose="020F0502020204030204" pitchFamily="34" charset="0"/>
                <a:cs typeface="Arial" panose="020B0604020202020204" pitchFamily="34" charset="0"/>
              </a:rPr>
              <a:t>: Yes – there may be other support, such as free technical assistance from the Retrofit Accelerator-Workplaces with guaranteed energy savings, that may be beneficial. If we have a sense of your pipeline we can help make sure that you are connected to this support. It is also helpful for us to understand how large the pipeline is London-wide, and your submission contributes to that understanding.</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US" sz="1800" b="1" i="1" dirty="0">
                <a:effectLst/>
                <a:latin typeface="Calibri" panose="020F0502020204030204" pitchFamily="34" charset="0"/>
                <a:ea typeface="Calibri" panose="020F0502020204030204" pitchFamily="34" charset="0"/>
                <a:cs typeface="Arial" panose="020B0604020202020204" pitchFamily="34" charset="0"/>
              </a:rPr>
              <a:t>My </a:t>
            </a:r>
            <a:r>
              <a:rPr lang="en-US" sz="1800" b="1" i="1" dirty="0" err="1">
                <a:effectLst/>
                <a:latin typeface="Calibri" panose="020F0502020204030204" pitchFamily="34" charset="0"/>
                <a:ea typeface="Calibri" panose="020F0502020204030204" pitchFamily="34" charset="0"/>
                <a:cs typeface="Arial" panose="020B0604020202020204" pitchFamily="34" charset="0"/>
              </a:rPr>
              <a:t>Organisation’s</a:t>
            </a:r>
            <a:r>
              <a:rPr lang="en-US" sz="1800" b="1" i="1" dirty="0">
                <a:effectLst/>
                <a:latin typeface="Calibri" panose="020F0502020204030204" pitchFamily="34" charset="0"/>
                <a:ea typeface="Calibri" panose="020F0502020204030204" pitchFamily="34" charset="0"/>
                <a:cs typeface="Arial" panose="020B0604020202020204" pitchFamily="34" charset="0"/>
              </a:rPr>
              <a:t> Project Pipeline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US" sz="18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Question</a:t>
            </a:r>
            <a:r>
              <a:rPr lang="en-US" sz="18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 My </a:t>
            </a:r>
            <a:r>
              <a:rPr lang="en-US" sz="1800" dirty="0" err="1">
                <a:solidFill>
                  <a:srgbClr val="00B050"/>
                </a:solidFill>
                <a:effectLst/>
                <a:latin typeface="Calibri" panose="020F0502020204030204" pitchFamily="34" charset="0"/>
                <a:ea typeface="Calibri" panose="020F0502020204030204" pitchFamily="34" charset="0"/>
                <a:cs typeface="Arial" panose="020B0604020202020204" pitchFamily="34" charset="0"/>
              </a:rPr>
              <a:t>organisation’s</a:t>
            </a:r>
            <a:r>
              <a:rPr lang="en-US" sz="18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 </a:t>
            </a:r>
            <a:r>
              <a:rPr lang="en-US" sz="1800" dirty="0" err="1">
                <a:solidFill>
                  <a:srgbClr val="00B050"/>
                </a:solidFill>
                <a:effectLst/>
                <a:latin typeface="Calibri" panose="020F0502020204030204" pitchFamily="34" charset="0"/>
                <a:ea typeface="Calibri" panose="020F0502020204030204" pitchFamily="34" charset="0"/>
                <a:cs typeface="Arial" panose="020B0604020202020204" pitchFamily="34" charset="0"/>
              </a:rPr>
              <a:t>decarbonisation</a:t>
            </a:r>
            <a:r>
              <a:rPr lang="en-US" sz="18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 projects are in the very early stages – what is too early to submit?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Answer</a:t>
            </a:r>
            <a:r>
              <a:rPr lang="en-US" sz="1800" dirty="0">
                <a:effectLst/>
                <a:latin typeface="Calibri" panose="020F0502020204030204" pitchFamily="34" charset="0"/>
                <a:ea typeface="Calibri" panose="020F0502020204030204" pitchFamily="34" charset="0"/>
                <a:cs typeface="Arial" panose="020B0604020202020204" pitchFamily="34" charset="0"/>
              </a:rPr>
              <a:t>: There is no ‘too early’ to submit. The earlier that </a:t>
            </a:r>
            <a:r>
              <a:rPr lang="en-US" sz="1800" dirty="0" err="1">
                <a:effectLst/>
                <a:latin typeface="Calibri" panose="020F0502020204030204" pitchFamily="34" charset="0"/>
                <a:ea typeface="Calibri" panose="020F0502020204030204" pitchFamily="34" charset="0"/>
                <a:cs typeface="Arial" panose="020B0604020202020204" pitchFamily="34" charset="0"/>
              </a:rPr>
              <a:t>organisations</a:t>
            </a:r>
            <a:r>
              <a:rPr lang="en-US" sz="1800" dirty="0">
                <a:effectLst/>
                <a:latin typeface="Calibri" panose="020F0502020204030204" pitchFamily="34" charset="0"/>
                <a:ea typeface="Calibri" panose="020F0502020204030204" pitchFamily="34" charset="0"/>
                <a:cs typeface="Arial" panose="020B0604020202020204" pitchFamily="34" charset="0"/>
              </a:rPr>
              <a:t> submit projects to the pipeline, the earlier we can work to identify and connect you with the support and technical assistance needed to ready projects for funding/financing. We can make sure that we are helping you take the right steps from the early stages, improving the likelihood of project success. This also helps us better understand the scale of the London-wide pipeline.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lvl="1">
              <a:spcAft>
                <a:spcPts val="600"/>
              </a:spcAft>
              <a:defRPr/>
            </a:pPr>
            <a:endParaRPr lang="en-GB" altLang="en-US" sz="1800" dirty="0">
              <a:solidFill>
                <a:srgbClr val="5C6970"/>
              </a:solidFill>
              <a:latin typeface="Arial" panose="020B0604020202020204"/>
              <a:cs typeface="Arial"/>
            </a:endParaRPr>
          </a:p>
        </p:txBody>
      </p:sp>
    </p:spTree>
    <p:extLst>
      <p:ext uri="{BB962C8B-B14F-4D97-AF65-F5344CB8AC3E}">
        <p14:creationId xmlns:p14="http://schemas.microsoft.com/office/powerpoint/2010/main" val="4167389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a:extLst>
              <a:ext uri="{FF2B5EF4-FFF2-40B4-BE49-F238E27FC236}">
                <a16:creationId xmlns:a16="http://schemas.microsoft.com/office/drawing/2014/main" id="{8DD82682-DED6-4749-90AF-08CE8677998C}"/>
              </a:ext>
            </a:extLst>
          </p:cNvPr>
          <p:cNvSpPr txBox="1">
            <a:spLocks/>
          </p:cNvSpPr>
          <p:nvPr/>
        </p:nvSpPr>
        <p:spPr>
          <a:xfrm>
            <a:off x="271549" y="360219"/>
            <a:ext cx="11853949" cy="5928281"/>
          </a:xfrm>
          <a:prstGeom prst="rect">
            <a:avLst/>
          </a:prstGeom>
        </p:spPr>
        <p:txBody>
          <a:bodyPr/>
          <a:lstStyle>
            <a:lvl1pPr marL="228600" indent="-228600" algn="l" rtl="0" eaLnBrk="0" fontAlgn="base" hangingPunct="0">
              <a:spcBef>
                <a:spcPct val="0"/>
              </a:spcBef>
              <a:spcAft>
                <a:spcPct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685800" indent="-228600" algn="l" rtl="0" eaLnBrk="0" fontAlgn="base" hangingPunct="0">
              <a:spcBef>
                <a:spcPct val="0"/>
              </a:spcBef>
              <a:spcAft>
                <a:spcPct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US" sz="1800" b="1" i="1" dirty="0">
                <a:effectLst/>
                <a:latin typeface="Calibri" panose="020F0502020204030204" pitchFamily="34" charset="0"/>
                <a:ea typeface="Calibri" panose="020F0502020204030204" pitchFamily="34" charset="0"/>
                <a:cs typeface="Arial" panose="020B0604020202020204" pitchFamily="34" charset="0"/>
              </a:rPr>
              <a:t>Completing the Net Zero Project Pipeline Spreadsheet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US" sz="18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Question</a:t>
            </a:r>
            <a:r>
              <a:rPr lang="en-US" sz="18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 Are there specific types of projects that the GLA and its partners are looking for details on?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Answer</a:t>
            </a:r>
            <a:r>
              <a:rPr lang="en-US" sz="1800" dirty="0">
                <a:effectLst/>
                <a:latin typeface="Calibri" panose="020F0502020204030204" pitchFamily="34" charset="0"/>
                <a:ea typeface="Calibri" panose="020F0502020204030204" pitchFamily="34" charset="0"/>
                <a:cs typeface="Arial" panose="020B0604020202020204" pitchFamily="34" charset="0"/>
              </a:rPr>
              <a:t>: Any </a:t>
            </a:r>
            <a:r>
              <a:rPr lang="en-US" sz="1800" dirty="0" err="1">
                <a:effectLst/>
                <a:latin typeface="Calibri" panose="020F0502020204030204" pitchFamily="34" charset="0"/>
                <a:ea typeface="Calibri" panose="020F0502020204030204" pitchFamily="34" charset="0"/>
                <a:cs typeface="Arial" panose="020B0604020202020204" pitchFamily="34" charset="0"/>
              </a:rPr>
              <a:t>decarbonisation</a:t>
            </a:r>
            <a:r>
              <a:rPr lang="en-US" sz="1800" dirty="0">
                <a:effectLst/>
                <a:latin typeface="Calibri" panose="020F0502020204030204" pitchFamily="34" charset="0"/>
                <a:ea typeface="Calibri" panose="020F0502020204030204" pitchFamily="34" charset="0"/>
                <a:cs typeface="Arial" panose="020B0604020202020204" pitchFamily="34" charset="0"/>
              </a:rPr>
              <a:t> projects are helpful and should be included in the Net Zero Project Pipeline Spreadsheet. The spreadsheet specifies 6 key asset classes (commercial building </a:t>
            </a:r>
            <a:r>
              <a:rPr lang="en-US" sz="1800" dirty="0" err="1">
                <a:effectLst/>
                <a:latin typeface="Calibri" panose="020F0502020204030204" pitchFamily="34" charset="0"/>
                <a:ea typeface="Calibri" panose="020F0502020204030204" pitchFamily="34" charset="0"/>
                <a:cs typeface="Arial" panose="020B0604020202020204" pitchFamily="34" charset="0"/>
              </a:rPr>
              <a:t>decarbonisation</a:t>
            </a:r>
            <a:r>
              <a:rPr lang="en-US" sz="1800" dirty="0">
                <a:effectLst/>
                <a:latin typeface="Calibri" panose="020F0502020204030204" pitchFamily="34" charset="0"/>
                <a:ea typeface="Calibri" panose="020F0502020204030204" pitchFamily="34" charset="0"/>
                <a:cs typeface="Arial" panose="020B0604020202020204" pitchFamily="34" charset="0"/>
              </a:rPr>
              <a:t>, domestic building </a:t>
            </a:r>
            <a:r>
              <a:rPr lang="en-US" sz="1800" dirty="0" err="1">
                <a:effectLst/>
                <a:latin typeface="Calibri" panose="020F0502020204030204" pitchFamily="34" charset="0"/>
                <a:ea typeface="Calibri" panose="020F0502020204030204" pitchFamily="34" charset="0"/>
                <a:cs typeface="Arial" panose="020B0604020202020204" pitchFamily="34" charset="0"/>
              </a:rPr>
              <a:t>decarbonisation</a:t>
            </a:r>
            <a:r>
              <a:rPr lang="en-US" sz="1800" dirty="0">
                <a:effectLst/>
                <a:latin typeface="Calibri" panose="020F0502020204030204" pitchFamily="34" charset="0"/>
                <a:ea typeface="Calibri" panose="020F0502020204030204" pitchFamily="34" charset="0"/>
                <a:cs typeface="Arial" panose="020B0604020202020204" pitchFamily="34" charset="0"/>
              </a:rPr>
              <a:t>, renewable electricity generation, transport </a:t>
            </a:r>
            <a:r>
              <a:rPr lang="en-US" sz="1800" dirty="0" err="1">
                <a:effectLst/>
                <a:latin typeface="Calibri" panose="020F0502020204030204" pitchFamily="34" charset="0"/>
                <a:ea typeface="Calibri" panose="020F0502020204030204" pitchFamily="34" charset="0"/>
                <a:cs typeface="Arial" panose="020B0604020202020204" pitchFamily="34" charset="0"/>
              </a:rPr>
              <a:t>decarbonisation</a:t>
            </a:r>
            <a:r>
              <a:rPr lang="en-US" sz="1800" dirty="0">
                <a:effectLst/>
                <a:latin typeface="Calibri" panose="020F0502020204030204" pitchFamily="34" charset="0"/>
                <a:ea typeface="Calibri" panose="020F0502020204030204" pitchFamily="34" charset="0"/>
                <a:cs typeface="Arial" panose="020B0604020202020204" pitchFamily="34" charset="0"/>
              </a:rPr>
              <a:t>, waste management </a:t>
            </a:r>
            <a:r>
              <a:rPr lang="en-US" sz="1800" dirty="0" err="1">
                <a:effectLst/>
                <a:latin typeface="Calibri" panose="020F0502020204030204" pitchFamily="34" charset="0"/>
                <a:ea typeface="Calibri" panose="020F0502020204030204" pitchFamily="34" charset="0"/>
                <a:cs typeface="Arial" panose="020B0604020202020204" pitchFamily="34" charset="0"/>
              </a:rPr>
              <a:t>decarbonisation</a:t>
            </a:r>
            <a:r>
              <a:rPr lang="en-US" sz="1800" dirty="0">
                <a:effectLst/>
                <a:latin typeface="Calibri" panose="020F0502020204030204" pitchFamily="34" charset="0"/>
                <a:ea typeface="Calibri" panose="020F0502020204030204" pitchFamily="34" charset="0"/>
                <a:cs typeface="Arial" panose="020B0604020202020204" pitchFamily="34" charset="0"/>
              </a:rPr>
              <a:t>, and green infrastructure). Your project will likely fall into one or more of these (it is fine if you select two or more asset classes). If it does not or if you have questions, feel free to reach out to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alejandro.colsa@london.gov.uk</a:t>
            </a:r>
            <a:r>
              <a:rPr lang="en-US" sz="1800" dirty="0">
                <a:effectLst/>
                <a:latin typeface="Calibri" panose="020F0502020204030204" pitchFamily="34" charset="0"/>
                <a:ea typeface="Calibri" panose="020F0502020204030204" pitchFamily="34" charset="0"/>
                <a:cs typeface="Arial" panose="020B0604020202020204" pitchFamily="34" charset="0"/>
              </a:rPr>
              <a:t> and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paulius.mackela@cp.catapult.org.uk</a:t>
            </a:r>
            <a:r>
              <a:rPr lang="en-US" sz="1800" dirty="0">
                <a:effectLst/>
                <a:latin typeface="Calibri" panose="020F050202020403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US" sz="18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Question</a:t>
            </a:r>
            <a:r>
              <a:rPr lang="en-US" sz="18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 Am I committing to anything by completing the Net Zero Project Pipeline spreadsheet?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Answer</a:t>
            </a:r>
            <a:r>
              <a:rPr lang="en-US" sz="1800" dirty="0">
                <a:effectLst/>
                <a:latin typeface="Calibri" panose="020F0502020204030204" pitchFamily="34" charset="0"/>
                <a:ea typeface="Calibri" panose="020F0502020204030204" pitchFamily="34" charset="0"/>
                <a:cs typeface="Arial" panose="020B0604020202020204" pitchFamily="34" charset="0"/>
              </a:rPr>
              <a:t>: No, completing the spreadsheet does not commit you to anything; we understand that some projects may proceed more rapidly or slowly. Any information on potential projects is still valuable for us to understand the scope of your net zero planning and to make sure you are accessing available support.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US" sz="18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Question</a:t>
            </a:r>
            <a:r>
              <a:rPr lang="en-US" sz="18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 I don’t have all of the details about my project that the spreadsheet asks. Should I wait to complete it until I do?</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Answer</a:t>
            </a:r>
            <a:r>
              <a:rPr lang="en-US" sz="1800" dirty="0">
                <a:effectLst/>
                <a:latin typeface="Calibri" panose="020F0502020204030204" pitchFamily="34" charset="0"/>
                <a:ea typeface="Calibri" panose="020F0502020204030204" pitchFamily="34" charset="0"/>
                <a:cs typeface="Arial" panose="020B0604020202020204" pitchFamily="34" charset="0"/>
              </a:rPr>
              <a:t>: No, it is fine to submit incomplete or tentative information. More details are helpful to guide us in connecting you to support, but having the submission and general information about your project(s) is already useful. You will be able to re-submit a more detailed version when more information is available.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lvl="1">
              <a:spcAft>
                <a:spcPts val="600"/>
              </a:spcAft>
              <a:defRPr/>
            </a:pPr>
            <a:endParaRPr lang="en-GB" altLang="en-US" sz="1800" dirty="0">
              <a:solidFill>
                <a:srgbClr val="5C6970"/>
              </a:solidFill>
              <a:latin typeface="Arial" panose="020B0604020202020204"/>
              <a:cs typeface="Arial"/>
            </a:endParaRPr>
          </a:p>
        </p:txBody>
      </p:sp>
    </p:spTree>
    <p:extLst>
      <p:ext uri="{BB962C8B-B14F-4D97-AF65-F5344CB8AC3E}">
        <p14:creationId xmlns:p14="http://schemas.microsoft.com/office/powerpoint/2010/main" val="3235160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a:extLst>
              <a:ext uri="{FF2B5EF4-FFF2-40B4-BE49-F238E27FC236}">
                <a16:creationId xmlns:a16="http://schemas.microsoft.com/office/drawing/2014/main" id="{8DD82682-DED6-4749-90AF-08CE8677998C}"/>
              </a:ext>
            </a:extLst>
          </p:cNvPr>
          <p:cNvSpPr txBox="1">
            <a:spLocks/>
          </p:cNvSpPr>
          <p:nvPr/>
        </p:nvSpPr>
        <p:spPr>
          <a:xfrm>
            <a:off x="271549" y="360219"/>
            <a:ext cx="11853949" cy="5928281"/>
          </a:xfrm>
          <a:prstGeom prst="rect">
            <a:avLst/>
          </a:prstGeom>
        </p:spPr>
        <p:txBody>
          <a:bodyPr/>
          <a:lstStyle>
            <a:lvl1pPr marL="228600" indent="-228600" algn="l" rtl="0" eaLnBrk="0" fontAlgn="base" hangingPunct="0">
              <a:spcBef>
                <a:spcPct val="0"/>
              </a:spcBef>
              <a:spcAft>
                <a:spcPct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685800" indent="-228600" algn="l" rtl="0" eaLnBrk="0" fontAlgn="base" hangingPunct="0">
              <a:spcBef>
                <a:spcPct val="0"/>
              </a:spcBef>
              <a:spcAft>
                <a:spcPct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US" sz="18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Question</a:t>
            </a:r>
            <a:r>
              <a:rPr lang="en-US" sz="18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 The spreadsheet asks questions that are not relevant to my </a:t>
            </a:r>
            <a:r>
              <a:rPr lang="en-US" sz="1800" dirty="0" err="1">
                <a:solidFill>
                  <a:srgbClr val="00B050"/>
                </a:solidFill>
                <a:effectLst/>
                <a:latin typeface="Calibri" panose="020F0502020204030204" pitchFamily="34" charset="0"/>
                <a:ea typeface="Calibri" panose="020F0502020204030204" pitchFamily="34" charset="0"/>
                <a:cs typeface="Arial" panose="020B0604020202020204" pitchFamily="34" charset="0"/>
              </a:rPr>
              <a:t>organisation</a:t>
            </a:r>
            <a:r>
              <a:rPr lang="en-US" sz="18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 (e.g. that are focused on local authority respondents, but I work at a higher education institution). What should I do with those?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Answer</a:t>
            </a:r>
            <a:r>
              <a:rPr lang="en-US" sz="1800" dirty="0">
                <a:effectLst/>
                <a:latin typeface="Calibri" panose="020F0502020204030204" pitchFamily="34" charset="0"/>
                <a:ea typeface="Calibri" panose="020F0502020204030204" pitchFamily="34" charset="0"/>
                <a:cs typeface="Arial" panose="020B0604020202020204" pitchFamily="34" charset="0"/>
              </a:rPr>
              <a:t>: If questions are not applicable to your </a:t>
            </a:r>
            <a:r>
              <a:rPr lang="en-US" sz="1800" dirty="0" err="1">
                <a:effectLst/>
                <a:latin typeface="Calibri" panose="020F0502020204030204" pitchFamily="34" charset="0"/>
                <a:ea typeface="Calibri" panose="020F0502020204030204" pitchFamily="34" charset="0"/>
                <a:cs typeface="Arial" panose="020B0604020202020204" pitchFamily="34" charset="0"/>
              </a:rPr>
              <a:t>organisation</a:t>
            </a:r>
            <a:r>
              <a:rPr lang="en-US" sz="1800" dirty="0">
                <a:effectLst/>
                <a:latin typeface="Calibri" panose="020F0502020204030204" pitchFamily="34" charset="0"/>
                <a:ea typeface="Calibri" panose="020F0502020204030204" pitchFamily="34" charset="0"/>
                <a:cs typeface="Arial" panose="020B0604020202020204" pitchFamily="34" charset="0"/>
              </a:rPr>
              <a:t>, it is fine to not respond to those.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US" sz="18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Question</a:t>
            </a:r>
            <a:r>
              <a:rPr lang="en-US" sz="18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 If I submit projects now but want to add other projects in the future, am I able to submit more?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Answer: </a:t>
            </a:r>
            <a:r>
              <a:rPr lang="en-US" sz="1800" dirty="0">
                <a:effectLst/>
                <a:latin typeface="Calibri" panose="020F0502020204030204" pitchFamily="34" charset="0"/>
                <a:ea typeface="Calibri" panose="020F0502020204030204" pitchFamily="34" charset="0"/>
                <a:cs typeface="Arial" panose="020B0604020202020204" pitchFamily="34" charset="0"/>
              </a:rPr>
              <a:t>Yes, you are welcome to make multiple submissions.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US" sz="18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Question</a:t>
            </a:r>
            <a:r>
              <a:rPr lang="en-US" sz="18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 Is there a deadline for net zero project submissions?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Answer</a:t>
            </a:r>
            <a:r>
              <a:rPr lang="en-US" sz="1800" dirty="0">
                <a:effectLst/>
                <a:latin typeface="Calibri" panose="020F0502020204030204" pitchFamily="34" charset="0"/>
                <a:ea typeface="Calibri" panose="020F0502020204030204" pitchFamily="34" charset="0"/>
                <a:cs typeface="Arial" panose="020B0604020202020204" pitchFamily="34" charset="0"/>
              </a:rPr>
              <a:t>: No, but the earlier you provide project information, the sooner we can work to make sure you are receiving assistance. Earlier submissions also help us to understand more about the types of projects that anchors and other partners are pursuing. </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67783459"/>
      </p:ext>
    </p:extLst>
  </p:cSld>
  <p:clrMapOvr>
    <a:masterClrMapping/>
  </p:clrMapOvr>
</p:sld>
</file>

<file path=ppt/theme/theme1.xml><?xml version="1.0" encoding="utf-8"?>
<a:theme xmlns:a="http://schemas.openxmlformats.org/drawingml/2006/main" name="1_CONTENT_MOL">
  <a:themeElements>
    <a:clrScheme name="MOL2">
      <a:dk1>
        <a:srgbClr val="353E43"/>
      </a:dk1>
      <a:lt1>
        <a:srgbClr val="FFFFFF"/>
      </a:lt1>
      <a:dk2>
        <a:srgbClr val="5C6970"/>
      </a:dk2>
      <a:lt2>
        <a:srgbClr val="A3A3A3"/>
      </a:lt2>
      <a:accent1>
        <a:srgbClr val="EE266D"/>
      </a:accent1>
      <a:accent2>
        <a:srgbClr val="5C6970"/>
      </a:accent2>
      <a:accent3>
        <a:srgbClr val="00AEEF"/>
      </a:accent3>
      <a:accent4>
        <a:srgbClr val="E95814"/>
      </a:accent4>
      <a:accent5>
        <a:srgbClr val="792D89"/>
      </a:accent5>
      <a:accent6>
        <a:srgbClr val="008D48"/>
      </a:accent6>
      <a:hlink>
        <a:srgbClr val="5C6970"/>
      </a:hlink>
      <a:folHlink>
        <a:srgbClr val="A3A3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smtClean="0">
            <a:solidFill>
              <a:schemeClr val="bg1"/>
            </a:solidFill>
            <a:latin typeface="+mj-lt"/>
            <a:cs typeface="Brave Sans" panose="020B0504020101010102"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algn="l">
          <a:spcBef>
            <a:spcPts val="0"/>
          </a:spcBef>
          <a:defRPr sz="1600" dirty="0" err="1" smtClean="0">
            <a:latin typeface="+mn-lt"/>
            <a:cs typeface="Arial" pitchFamily="34" charset="0"/>
          </a:defRPr>
        </a:defPPr>
      </a:lstStyle>
    </a:txDef>
  </a:objectDefaults>
  <a:extraClrSchemeLst/>
  <a:custClrLst>
    <a:custClr>
      <a:srgbClr val="EE266D"/>
    </a:custClr>
    <a:custClr>
      <a:srgbClr val="00AEEF"/>
    </a:custClr>
    <a:custClr>
      <a:srgbClr val="008D48"/>
    </a:custClr>
    <a:custClr>
      <a:srgbClr val="FFF200"/>
    </a:custClr>
    <a:custClr>
      <a:srgbClr val="E85713"/>
    </a:custClr>
    <a:custClr>
      <a:srgbClr val="E0001B"/>
    </a:custClr>
    <a:custClr>
      <a:srgbClr val="9E0059"/>
    </a:custClr>
    <a:custClr>
      <a:srgbClr val="00577D"/>
    </a:custClr>
    <a:custClr>
      <a:srgbClr val="DCA000"/>
    </a:custClr>
    <a:custClr>
      <a:srgbClr val="792C89"/>
    </a:custClr>
    <a:custClr>
      <a:srgbClr val="F1518A"/>
    </a:custClr>
    <a:custClr>
      <a:srgbClr val="33BEF2"/>
    </a:custClr>
    <a:custClr>
      <a:srgbClr val="33A46D"/>
    </a:custClr>
    <a:custClr>
      <a:srgbClr val="FFF533"/>
    </a:custClr>
    <a:custClr>
      <a:srgbClr val="ED7942"/>
    </a:custClr>
    <a:custClr>
      <a:srgbClr val="E63349"/>
    </a:custClr>
    <a:custClr>
      <a:srgbClr val="B1337A"/>
    </a:custClr>
    <a:custClr>
      <a:srgbClr val="337997"/>
    </a:custClr>
    <a:custClr>
      <a:srgbClr val="E3B333"/>
    </a:custClr>
    <a:custClr>
      <a:srgbClr val="9456A1"/>
    </a:custClr>
    <a:custClr>
      <a:srgbClr val="F57DA7"/>
    </a:custClr>
    <a:custClr>
      <a:srgbClr val="66CEF5"/>
    </a:custClr>
    <a:custClr>
      <a:srgbClr val="66BB91"/>
    </a:custClr>
    <a:custClr>
      <a:srgbClr val="FFF766"/>
    </a:custClr>
    <a:custClr>
      <a:srgbClr val="F19A71"/>
    </a:custClr>
    <a:custClr>
      <a:srgbClr val="EC6676"/>
    </a:custClr>
    <a:custClr>
      <a:srgbClr val="C5669B"/>
    </a:custClr>
    <a:custClr>
      <a:srgbClr val="669AB1"/>
    </a:custClr>
    <a:custClr>
      <a:srgbClr val="EAC666"/>
    </a:custClr>
    <a:custClr>
      <a:srgbClr val="AF81B8"/>
    </a:custClr>
    <a:custClr>
      <a:srgbClr val="F8A8C5"/>
    </a:custClr>
    <a:custClr>
      <a:srgbClr val="99DFF9"/>
    </a:custClr>
    <a:custClr>
      <a:srgbClr val="99D1B6"/>
    </a:custClr>
    <a:custClr>
      <a:srgbClr val="FFFA99"/>
    </a:custClr>
    <a:custClr>
      <a:srgbClr val="F6BCA1"/>
    </a:custClr>
    <a:custClr>
      <a:srgbClr val="F399A4"/>
    </a:custClr>
    <a:custClr>
      <a:srgbClr val="D899BD"/>
    </a:custClr>
    <a:custClr>
      <a:srgbClr val="99BCCB"/>
    </a:custClr>
    <a:custClr>
      <a:srgbClr val="F1D999"/>
    </a:custClr>
    <a:custClr>
      <a:srgbClr val="C9ABD0"/>
    </a:custClr>
    <a:custClr>
      <a:srgbClr val="FCD4E2"/>
    </a:custClr>
    <a:custClr>
      <a:srgbClr val="CCEFFC"/>
    </a:custClr>
    <a:custClr>
      <a:srgbClr val="CCE8DA"/>
    </a:custClr>
    <a:custClr>
      <a:srgbClr val="FFFCCC"/>
    </a:custClr>
    <a:custClr>
      <a:srgbClr val="FADDD0"/>
    </a:custClr>
    <a:custClr>
      <a:srgbClr val="F9CCD1"/>
    </a:custClr>
    <a:custClr>
      <a:srgbClr val="ECCCDE"/>
    </a:custClr>
    <a:custClr>
      <a:srgbClr val="CCDDE5"/>
    </a:custClr>
    <a:custClr>
      <a:srgbClr val="F8ECCC"/>
    </a:custClr>
    <a:custClr>
      <a:srgbClr val="E4D5E7"/>
    </a:custClr>
  </a:custClrLst>
</a:theme>
</file>

<file path=ppt/theme/theme2.xml><?xml version="1.0" encoding="utf-8"?>
<a:theme xmlns:a="http://schemas.openxmlformats.org/drawingml/2006/main" name="BA MRB 2018">
  <a:themeElements>
    <a:clrScheme name="BA 2019 Template">
      <a:dk1>
        <a:srgbClr val="000000"/>
      </a:dk1>
      <a:lt1>
        <a:sysClr val="window" lastClr="FFFFFF"/>
      </a:lt1>
      <a:dk2>
        <a:srgbClr val="DE6626"/>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1">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RAFT 2_GND Anchor Calls - Takeaways and Next Steps ma" id="{7A15E6A7-DCA1-4503-95A7-B2D77BD794F2}" vid="{B9865306-CFB4-4886-8F5D-0F1E0904BE2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c57ed6a-a1b0-4c2a-8b70-600d4a18075f" xsi:nil="true"/>
    <lcf76f155ced4ddcb4097134ff3c332f xmlns="1d17e233-50e0-4c60-bf3b-a8c665ce43d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784A6105A285428B46AA32DA6EE65D" ma:contentTypeVersion="14" ma:contentTypeDescription="Create a new document." ma:contentTypeScope="" ma:versionID="1e82d4b11757c6430696b16004d24b40">
  <xsd:schema xmlns:xsd="http://www.w3.org/2001/XMLSchema" xmlns:xs="http://www.w3.org/2001/XMLSchema" xmlns:p="http://schemas.microsoft.com/office/2006/metadata/properties" xmlns:ns2="1d17e233-50e0-4c60-bf3b-a8c665ce43d1" xmlns:ns3="3c57ed6a-a1b0-4c2a-8b70-600d4a18075f" targetNamespace="http://schemas.microsoft.com/office/2006/metadata/properties" ma:root="true" ma:fieldsID="953c09265e98e8c72b1525805b221824" ns2:_="" ns3:_="">
    <xsd:import namespace="1d17e233-50e0-4c60-bf3b-a8c665ce43d1"/>
    <xsd:import namespace="3c57ed6a-a1b0-4c2a-8b70-600d4a1807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17e233-50e0-4c60-bf3b-a8c665ce43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651981c-07c9-48be-a366-aa18a08a63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c57ed6a-a1b0-4c2a-8b70-600d4a18075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b784271-4e07-453b-b45d-8f688660328b}" ma:internalName="TaxCatchAll" ma:showField="CatchAllData" ma:web="3c57ed6a-a1b0-4c2a-8b70-600d4a1807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FE4CD1-5451-4B06-B7DF-F9721CB3D3DC}">
  <ds:schemaRefs>
    <ds:schemaRef ds:uri="http://schemas.microsoft.com/office/2006/metadata/properties"/>
    <ds:schemaRef ds:uri="http://schemas.microsoft.com/office/infopath/2007/PartnerControls"/>
    <ds:schemaRef ds:uri="3c57ed6a-a1b0-4c2a-8b70-600d4a18075f"/>
    <ds:schemaRef ds:uri="1d17e233-50e0-4c60-bf3b-a8c665ce43d1"/>
  </ds:schemaRefs>
</ds:datastoreItem>
</file>

<file path=customXml/itemProps2.xml><?xml version="1.0" encoding="utf-8"?>
<ds:datastoreItem xmlns:ds="http://schemas.openxmlformats.org/officeDocument/2006/customXml" ds:itemID="{EBD56FD7-BFC7-4DF7-BAD0-057A97AF31B5}">
  <ds:schemaRefs>
    <ds:schemaRef ds:uri="http://schemas.microsoft.com/sharepoint/v3/contenttype/forms"/>
  </ds:schemaRefs>
</ds:datastoreItem>
</file>

<file path=customXml/itemProps3.xml><?xml version="1.0" encoding="utf-8"?>
<ds:datastoreItem xmlns:ds="http://schemas.openxmlformats.org/officeDocument/2006/customXml" ds:itemID="{745DC2CD-0E41-4CFF-8789-E89BD3F731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17e233-50e0-4c60-bf3b-a8c665ce43d1"/>
    <ds:schemaRef ds:uri="3c57ed6a-a1b0-4c2a-8b70-600d4a1807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145</TotalTime>
  <Words>1770</Words>
  <Application>Microsoft Office PowerPoint</Application>
  <PresentationFormat>Widescreen</PresentationFormat>
  <Paragraphs>69</Paragraphs>
  <Slides>10</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Arial</vt:lpstr>
      <vt:lpstr>Brave Sans</vt:lpstr>
      <vt:lpstr>Calibri</vt:lpstr>
      <vt:lpstr>Courier New</vt:lpstr>
      <vt:lpstr>Source Sans Pro</vt:lpstr>
      <vt:lpstr>Source Sans Pro Black</vt:lpstr>
      <vt:lpstr>Source Sans Pro black (Headings)</vt:lpstr>
      <vt:lpstr>Source Sans Pro Semibold</vt:lpstr>
      <vt:lpstr>1_CONTENT_MOL</vt:lpstr>
      <vt:lpstr>BA MRB 2018</vt:lpstr>
      <vt:lpstr>Regional Pipeline Open Q&amp;A</vt:lpstr>
      <vt:lpstr>CONTEXT: Green finance London Work programme</vt:lpstr>
      <vt:lpstr>London Regional Pipeline </vt:lpstr>
      <vt:lpstr>CALL TO ACTION: TEMPLATE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Alejandro Colsa Perez</dc:creator>
  <cp:lastModifiedBy>Souraya Ali</cp:lastModifiedBy>
  <cp:revision>7</cp:revision>
  <dcterms:created xsi:type="dcterms:W3CDTF">2022-09-16T08:07:40Z</dcterms:created>
  <dcterms:modified xsi:type="dcterms:W3CDTF">2022-10-05T11:38:16Z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0x010100E3784A6105A285428B46AA32DA6EE65D</vt:lpwstr>
  </property>
</Properties>
</file>