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0" r:id="rId3"/>
    <p:sldId id="272" r:id="rId4"/>
    <p:sldId id="273" r:id="rId5"/>
    <p:sldId id="274" r:id="rId6"/>
    <p:sldId id="275" r:id="rId7"/>
    <p:sldId id="279" r:id="rId8"/>
    <p:sldId id="278" r:id="rId9"/>
    <p:sldId id="280" r:id="rId10"/>
    <p:sldId id="281" r:id="rId11"/>
    <p:sldId id="276" r:id="rId12"/>
    <p:sldId id="277" r:id="rId1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ACFAB-054B-4502-8C54-DCD074CEB1DC}" v="79" dt="2022-06-16T20:18:47.69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0" d="100"/>
          <a:sy n="40" d="100"/>
        </p:scale>
        <p:origin x="1296" y="3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McAvoy" userId="2dccad6a263eb0e8" providerId="LiveId" clId="{9B6ACFAB-054B-4502-8C54-DCD074CEB1DC}"/>
    <pc:docChg chg="undo custSel addSld delSld modSld sldOrd">
      <pc:chgData name="Aimee McAvoy" userId="2dccad6a263eb0e8" providerId="LiveId" clId="{9B6ACFAB-054B-4502-8C54-DCD074CEB1DC}" dt="2022-06-16T20:22:33.608" v="4687" actId="47"/>
      <pc:docMkLst>
        <pc:docMk/>
      </pc:docMkLst>
      <pc:sldChg chg="addSp delSp modSp mod">
        <pc:chgData name="Aimee McAvoy" userId="2dccad6a263eb0e8" providerId="LiveId" clId="{9B6ACFAB-054B-4502-8C54-DCD074CEB1DC}" dt="2022-06-16T18:50:38.839" v="211" actId="1076"/>
        <pc:sldMkLst>
          <pc:docMk/>
          <pc:sldMk cId="0" sldId="256"/>
        </pc:sldMkLst>
        <pc:spChg chg="mod">
          <ac:chgData name="Aimee McAvoy" userId="2dccad6a263eb0e8" providerId="LiveId" clId="{9B6ACFAB-054B-4502-8C54-DCD074CEB1DC}" dt="2022-06-16T18:50:02.433" v="202" actId="14100"/>
          <ac:spMkLst>
            <pc:docMk/>
            <pc:sldMk cId="0" sldId="256"/>
            <ac:spMk id="20" creationId="{00000000-0000-0000-0000-000000000000}"/>
          </ac:spMkLst>
        </pc:spChg>
        <pc:grpChg chg="mod">
          <ac:chgData name="Aimee McAvoy" userId="2dccad6a263eb0e8" providerId="LiveId" clId="{9B6ACFAB-054B-4502-8C54-DCD074CEB1DC}" dt="2022-06-16T18:50:38.839" v="211" actId="1076"/>
          <ac:grpSpMkLst>
            <pc:docMk/>
            <pc:sldMk cId="0" sldId="256"/>
            <ac:grpSpMk id="2" creationId="{00000000-0000-0000-0000-000000000000}"/>
          </ac:grpSpMkLst>
        </pc:grpChg>
        <pc:picChg chg="add del mod">
          <ac:chgData name="Aimee McAvoy" userId="2dccad6a263eb0e8" providerId="LiveId" clId="{9B6ACFAB-054B-4502-8C54-DCD074CEB1DC}" dt="2022-06-16T18:50:28.548" v="210" actId="478"/>
          <ac:picMkLst>
            <pc:docMk/>
            <pc:sldMk cId="0" sldId="256"/>
            <ac:picMk id="22" creationId="{72443349-7AB8-0820-0F3F-C58ADBC79261}"/>
          </ac:picMkLst>
        </pc:picChg>
      </pc:sldChg>
      <pc:sldChg chg="del">
        <pc:chgData name="Aimee McAvoy" userId="2dccad6a263eb0e8" providerId="LiveId" clId="{9B6ACFAB-054B-4502-8C54-DCD074CEB1DC}" dt="2022-06-16T20:22:33.608" v="4687" actId="47"/>
        <pc:sldMkLst>
          <pc:docMk/>
          <pc:sldMk cId="0" sldId="257"/>
        </pc:sldMkLst>
      </pc:sldChg>
      <pc:sldChg chg="del">
        <pc:chgData name="Aimee McAvoy" userId="2dccad6a263eb0e8" providerId="LiveId" clId="{9B6ACFAB-054B-4502-8C54-DCD074CEB1DC}" dt="2022-06-16T20:22:33.608" v="4687" actId="47"/>
        <pc:sldMkLst>
          <pc:docMk/>
          <pc:sldMk cId="0" sldId="258"/>
        </pc:sldMkLst>
      </pc:sldChg>
      <pc:sldChg chg="del">
        <pc:chgData name="Aimee McAvoy" userId="2dccad6a263eb0e8" providerId="LiveId" clId="{9B6ACFAB-054B-4502-8C54-DCD074CEB1DC}" dt="2022-06-16T20:22:33.608" v="4687" actId="47"/>
        <pc:sldMkLst>
          <pc:docMk/>
          <pc:sldMk cId="0" sldId="259"/>
        </pc:sldMkLst>
      </pc:sldChg>
      <pc:sldChg chg="del">
        <pc:chgData name="Aimee McAvoy" userId="2dccad6a263eb0e8" providerId="LiveId" clId="{9B6ACFAB-054B-4502-8C54-DCD074CEB1DC}" dt="2022-06-16T20:22:33.608" v="4687" actId="47"/>
        <pc:sldMkLst>
          <pc:docMk/>
          <pc:sldMk cId="0" sldId="260"/>
        </pc:sldMkLst>
      </pc:sldChg>
      <pc:sldChg chg="del">
        <pc:chgData name="Aimee McAvoy" userId="2dccad6a263eb0e8" providerId="LiveId" clId="{9B6ACFAB-054B-4502-8C54-DCD074CEB1DC}" dt="2022-06-16T20:22:33.608" v="4687" actId="47"/>
        <pc:sldMkLst>
          <pc:docMk/>
          <pc:sldMk cId="0" sldId="261"/>
        </pc:sldMkLst>
      </pc:sldChg>
      <pc:sldChg chg="add del">
        <pc:chgData name="Aimee McAvoy" userId="2dccad6a263eb0e8" providerId="LiveId" clId="{9B6ACFAB-054B-4502-8C54-DCD074CEB1DC}" dt="2022-06-16T18:51:07.211" v="213"/>
        <pc:sldMkLst>
          <pc:docMk/>
          <pc:sldMk cId="2227111051" sldId="270"/>
        </pc:sldMkLst>
      </pc:sldChg>
      <pc:sldChg chg="add del setBg">
        <pc:chgData name="Aimee McAvoy" userId="2dccad6a263eb0e8" providerId="LiveId" clId="{9B6ACFAB-054B-4502-8C54-DCD074CEB1DC}" dt="2022-06-16T20:13:54.754" v="4197"/>
        <pc:sldMkLst>
          <pc:docMk/>
          <pc:sldMk cId="1187741141" sldId="272"/>
        </pc:sldMkLst>
      </pc:sldChg>
      <pc:sldChg chg="modSp add del mod">
        <pc:chgData name="Aimee McAvoy" userId="2dccad6a263eb0e8" providerId="LiveId" clId="{9B6ACFAB-054B-4502-8C54-DCD074CEB1DC}" dt="2022-06-16T18:54:56.973" v="1190" actId="1076"/>
        <pc:sldMkLst>
          <pc:docMk/>
          <pc:sldMk cId="1437290684" sldId="273"/>
        </pc:sldMkLst>
        <pc:spChg chg="mod">
          <ac:chgData name="Aimee McAvoy" userId="2dccad6a263eb0e8" providerId="LiveId" clId="{9B6ACFAB-054B-4502-8C54-DCD074CEB1DC}" dt="2022-06-16T18:54:56.973" v="1190" actId="1076"/>
          <ac:spMkLst>
            <pc:docMk/>
            <pc:sldMk cId="1437290684" sldId="273"/>
            <ac:spMk id="3" creationId="{00000000-0000-0000-0000-000000000000}"/>
          </ac:spMkLst>
        </pc:spChg>
      </pc:sldChg>
      <pc:sldChg chg="addSp delSp modSp add del mod">
        <pc:chgData name="Aimee McAvoy" userId="2dccad6a263eb0e8" providerId="LiveId" clId="{9B6ACFAB-054B-4502-8C54-DCD074CEB1DC}" dt="2022-06-16T19:07:30.359" v="2506" actId="114"/>
        <pc:sldMkLst>
          <pc:docMk/>
          <pc:sldMk cId="3581993879" sldId="274"/>
        </pc:sldMkLst>
        <pc:spChg chg="mod">
          <ac:chgData name="Aimee McAvoy" userId="2dccad6a263eb0e8" providerId="LiveId" clId="{9B6ACFAB-054B-4502-8C54-DCD074CEB1DC}" dt="2022-06-16T18:57:46.043" v="1638" actId="14100"/>
          <ac:spMkLst>
            <pc:docMk/>
            <pc:sldMk cId="3581993879" sldId="274"/>
            <ac:spMk id="2" creationId="{00000000-0000-0000-0000-000000000000}"/>
          </ac:spMkLst>
        </pc:spChg>
        <pc:spChg chg="mod">
          <ac:chgData name="Aimee McAvoy" userId="2dccad6a263eb0e8" providerId="LiveId" clId="{9B6ACFAB-054B-4502-8C54-DCD074CEB1DC}" dt="2022-06-16T19:07:30.359" v="2506" actId="114"/>
          <ac:spMkLst>
            <pc:docMk/>
            <pc:sldMk cId="3581993879" sldId="274"/>
            <ac:spMk id="3" creationId="{00000000-0000-0000-0000-000000000000}"/>
          </ac:spMkLst>
        </pc:spChg>
        <pc:spChg chg="add del mod">
          <ac:chgData name="Aimee McAvoy" userId="2dccad6a263eb0e8" providerId="LiveId" clId="{9B6ACFAB-054B-4502-8C54-DCD074CEB1DC}" dt="2022-06-16T19:04:01.903" v="2427" actId="478"/>
          <ac:spMkLst>
            <pc:docMk/>
            <pc:sldMk cId="3581993879" sldId="274"/>
            <ac:spMk id="5" creationId="{1948B475-5980-C859-7D8D-37FC7773F0E6}"/>
          </ac:spMkLst>
        </pc:spChg>
      </pc:sldChg>
      <pc:sldChg chg="addSp delSp modSp add del mod">
        <pc:chgData name="Aimee McAvoy" userId="2dccad6a263eb0e8" providerId="LiveId" clId="{9B6ACFAB-054B-4502-8C54-DCD074CEB1DC}" dt="2022-06-16T20:11:18.967" v="4139"/>
        <pc:sldMkLst>
          <pc:docMk/>
          <pc:sldMk cId="1573359433" sldId="275"/>
        </pc:sldMkLst>
        <pc:spChg chg="del">
          <ac:chgData name="Aimee McAvoy" userId="2dccad6a263eb0e8" providerId="LiveId" clId="{9B6ACFAB-054B-4502-8C54-DCD074CEB1DC}" dt="2022-06-16T20:09:15.447" v="3772" actId="478"/>
          <ac:spMkLst>
            <pc:docMk/>
            <pc:sldMk cId="1573359433" sldId="275"/>
            <ac:spMk id="2" creationId="{00000000-0000-0000-0000-000000000000}"/>
          </ac:spMkLst>
        </pc:spChg>
        <pc:spChg chg="mod">
          <ac:chgData name="Aimee McAvoy" userId="2dccad6a263eb0e8" providerId="LiveId" clId="{9B6ACFAB-054B-4502-8C54-DCD074CEB1DC}" dt="2022-06-16T20:03:12.773" v="3242" actId="113"/>
          <ac:spMkLst>
            <pc:docMk/>
            <pc:sldMk cId="1573359433" sldId="275"/>
            <ac:spMk id="3" creationId="{00000000-0000-0000-0000-000000000000}"/>
          </ac:spMkLst>
        </pc:spChg>
        <pc:spChg chg="add del mod">
          <ac:chgData name="Aimee McAvoy" userId="2dccad6a263eb0e8" providerId="LiveId" clId="{9B6ACFAB-054B-4502-8C54-DCD074CEB1DC}" dt="2022-06-16T20:09:17.118" v="3773" actId="478"/>
          <ac:spMkLst>
            <pc:docMk/>
            <pc:sldMk cId="1573359433" sldId="275"/>
            <ac:spMk id="7" creationId="{44872797-78B8-5340-C891-44B3C86E7835}"/>
          </ac:spMkLst>
        </pc:spChg>
        <pc:spChg chg="add mod">
          <ac:chgData name="Aimee McAvoy" userId="2dccad6a263eb0e8" providerId="LiveId" clId="{9B6ACFAB-054B-4502-8C54-DCD074CEB1DC}" dt="2022-06-16T20:11:18.967" v="4139"/>
          <ac:spMkLst>
            <pc:docMk/>
            <pc:sldMk cId="1573359433" sldId="275"/>
            <ac:spMk id="8" creationId="{C62C6AD4-80CF-6058-0222-770DD2BC38F4}"/>
          </ac:spMkLst>
        </pc:spChg>
        <pc:picChg chg="add mod">
          <ac:chgData name="Aimee McAvoy" userId="2dccad6a263eb0e8" providerId="LiveId" clId="{9B6ACFAB-054B-4502-8C54-DCD074CEB1DC}" dt="2022-06-16T19:07:59.644" v="2509" actId="14100"/>
          <ac:picMkLst>
            <pc:docMk/>
            <pc:sldMk cId="1573359433" sldId="275"/>
            <ac:picMk id="5" creationId="{ED757D60-5829-8F06-97C3-0BFDFF23E340}"/>
          </ac:picMkLst>
        </pc:picChg>
      </pc:sldChg>
      <pc:sldChg chg="addSp modSp add del mod">
        <pc:chgData name="Aimee McAvoy" userId="2dccad6a263eb0e8" providerId="LiveId" clId="{9B6ACFAB-054B-4502-8C54-DCD074CEB1DC}" dt="2022-06-16T20:22:28.060" v="4686" actId="1076"/>
        <pc:sldMkLst>
          <pc:docMk/>
          <pc:sldMk cId="1853088186" sldId="276"/>
        </pc:sldMkLst>
        <pc:spChg chg="mod">
          <ac:chgData name="Aimee McAvoy" userId="2dccad6a263eb0e8" providerId="LiveId" clId="{9B6ACFAB-054B-4502-8C54-DCD074CEB1DC}" dt="2022-06-16T20:22:28.060" v="4686" actId="1076"/>
          <ac:spMkLst>
            <pc:docMk/>
            <pc:sldMk cId="1853088186" sldId="276"/>
            <ac:spMk id="3" creationId="{00000000-0000-0000-0000-000000000000}"/>
          </ac:spMkLst>
        </pc:spChg>
        <pc:picChg chg="add mod">
          <ac:chgData name="Aimee McAvoy" userId="2dccad6a263eb0e8" providerId="LiveId" clId="{9B6ACFAB-054B-4502-8C54-DCD074CEB1DC}" dt="2022-06-16T20:08:47.615" v="3766" actId="14100"/>
          <ac:picMkLst>
            <pc:docMk/>
            <pc:sldMk cId="1853088186" sldId="276"/>
            <ac:picMk id="5" creationId="{2AC77648-1111-AFCA-524D-080547515B63}"/>
          </ac:picMkLst>
        </pc:picChg>
      </pc:sldChg>
      <pc:sldChg chg="add del">
        <pc:chgData name="Aimee McAvoy" userId="2dccad6a263eb0e8" providerId="LiveId" clId="{9B6ACFAB-054B-4502-8C54-DCD074CEB1DC}" dt="2022-06-16T18:51:07.211" v="213"/>
        <pc:sldMkLst>
          <pc:docMk/>
          <pc:sldMk cId="0" sldId="277"/>
        </pc:sldMkLst>
      </pc:sldChg>
      <pc:sldChg chg="addSp delSp modSp add mod">
        <pc:chgData name="Aimee McAvoy" userId="2dccad6a263eb0e8" providerId="LiveId" clId="{9B6ACFAB-054B-4502-8C54-DCD074CEB1DC}" dt="2022-06-16T20:12:03.207" v="4166" actId="14100"/>
        <pc:sldMkLst>
          <pc:docMk/>
          <pc:sldMk cId="2772419143" sldId="278"/>
        </pc:sldMkLst>
        <pc:spChg chg="del">
          <ac:chgData name="Aimee McAvoy" userId="2dccad6a263eb0e8" providerId="LiveId" clId="{9B6ACFAB-054B-4502-8C54-DCD074CEB1DC}" dt="2022-06-16T20:09:21.851" v="3774" actId="478"/>
          <ac:spMkLst>
            <pc:docMk/>
            <pc:sldMk cId="2772419143" sldId="278"/>
            <ac:spMk id="2" creationId="{00000000-0000-0000-0000-000000000000}"/>
          </ac:spMkLst>
        </pc:spChg>
        <pc:spChg chg="mod">
          <ac:chgData name="Aimee McAvoy" userId="2dccad6a263eb0e8" providerId="LiveId" clId="{9B6ACFAB-054B-4502-8C54-DCD074CEB1DC}" dt="2022-06-16T20:11:52.035" v="4163" actId="5793"/>
          <ac:spMkLst>
            <pc:docMk/>
            <pc:sldMk cId="2772419143" sldId="278"/>
            <ac:spMk id="3" creationId="{00000000-0000-0000-0000-000000000000}"/>
          </ac:spMkLst>
        </pc:spChg>
        <pc:spChg chg="add del mod">
          <ac:chgData name="Aimee McAvoy" userId="2dccad6a263eb0e8" providerId="LiveId" clId="{9B6ACFAB-054B-4502-8C54-DCD074CEB1DC}" dt="2022-06-16T20:09:22.824" v="3775" actId="478"/>
          <ac:spMkLst>
            <pc:docMk/>
            <pc:sldMk cId="2772419143" sldId="278"/>
            <ac:spMk id="8" creationId="{FDB89BA4-F3A2-3960-C47D-218F2AEE205D}"/>
          </ac:spMkLst>
        </pc:spChg>
        <pc:picChg chg="del">
          <ac:chgData name="Aimee McAvoy" userId="2dccad6a263eb0e8" providerId="LiveId" clId="{9B6ACFAB-054B-4502-8C54-DCD074CEB1DC}" dt="2022-06-16T20:08:28.339" v="3763" actId="478"/>
          <ac:picMkLst>
            <pc:docMk/>
            <pc:sldMk cId="2772419143" sldId="278"/>
            <ac:picMk id="5" creationId="{ED757D60-5829-8F06-97C3-0BFDFF23E340}"/>
          </ac:picMkLst>
        </pc:picChg>
        <pc:picChg chg="add del mod">
          <ac:chgData name="Aimee McAvoy" userId="2dccad6a263eb0e8" providerId="LiveId" clId="{9B6ACFAB-054B-4502-8C54-DCD074CEB1DC}" dt="2022-06-16T20:11:31.652" v="4143" actId="478"/>
          <ac:picMkLst>
            <pc:docMk/>
            <pc:sldMk cId="2772419143" sldId="278"/>
            <ac:picMk id="6" creationId="{91064558-9BB7-962F-8DD4-C4C9178F8314}"/>
          </ac:picMkLst>
        </pc:picChg>
        <pc:picChg chg="add mod">
          <ac:chgData name="Aimee McAvoy" userId="2dccad6a263eb0e8" providerId="LiveId" clId="{9B6ACFAB-054B-4502-8C54-DCD074CEB1DC}" dt="2022-06-16T20:12:03.207" v="4166" actId="14100"/>
          <ac:picMkLst>
            <pc:docMk/>
            <pc:sldMk cId="2772419143" sldId="278"/>
            <ac:picMk id="9" creationId="{4BC24537-CB84-1834-DB19-46674F3C8EE1}"/>
          </ac:picMkLst>
        </pc:picChg>
      </pc:sldChg>
      <pc:sldChg chg="addSp delSp modSp add mod ord">
        <pc:chgData name="Aimee McAvoy" userId="2dccad6a263eb0e8" providerId="LiveId" clId="{9B6ACFAB-054B-4502-8C54-DCD074CEB1DC}" dt="2022-06-16T20:11:29.048" v="4142"/>
        <pc:sldMkLst>
          <pc:docMk/>
          <pc:sldMk cId="1763585353" sldId="279"/>
        </pc:sldMkLst>
        <pc:picChg chg="del mod">
          <ac:chgData name="Aimee McAvoy" userId="2dccad6a263eb0e8" providerId="LiveId" clId="{9B6ACFAB-054B-4502-8C54-DCD074CEB1DC}" dt="2022-06-16T20:09:09.435" v="3771" actId="478"/>
          <ac:picMkLst>
            <pc:docMk/>
            <pc:sldMk cId="1763585353" sldId="279"/>
            <ac:picMk id="5" creationId="{ED757D60-5829-8F06-97C3-0BFDFF23E340}"/>
          </ac:picMkLst>
        </pc:picChg>
        <pc:picChg chg="add mod">
          <ac:chgData name="Aimee McAvoy" userId="2dccad6a263eb0e8" providerId="LiveId" clId="{9B6ACFAB-054B-4502-8C54-DCD074CEB1DC}" dt="2022-06-16T20:11:29.048" v="4142"/>
          <ac:picMkLst>
            <pc:docMk/>
            <pc:sldMk cId="1763585353" sldId="279"/>
            <ac:picMk id="6" creationId="{88C6DA07-413D-C23F-241E-55CE9B5BC7D2}"/>
          </ac:picMkLst>
        </pc:picChg>
      </pc:sldChg>
      <pc:sldChg chg="addSp delSp modSp add mod">
        <pc:chgData name="Aimee McAvoy" userId="2dccad6a263eb0e8" providerId="LiveId" clId="{9B6ACFAB-054B-4502-8C54-DCD074CEB1DC}" dt="2022-06-16T20:15:08.362" v="4225" actId="20577"/>
        <pc:sldMkLst>
          <pc:docMk/>
          <pc:sldMk cId="4283373493" sldId="280"/>
        </pc:sldMkLst>
        <pc:spChg chg="del">
          <ac:chgData name="Aimee McAvoy" userId="2dccad6a263eb0e8" providerId="LiveId" clId="{9B6ACFAB-054B-4502-8C54-DCD074CEB1DC}" dt="2022-06-16T20:12:14.327" v="4169" actId="478"/>
          <ac:spMkLst>
            <pc:docMk/>
            <pc:sldMk cId="4283373493" sldId="280"/>
            <ac:spMk id="3" creationId="{00000000-0000-0000-0000-000000000000}"/>
          </ac:spMkLst>
        </pc:spChg>
        <pc:spChg chg="add mod">
          <ac:chgData name="Aimee McAvoy" userId="2dccad6a263eb0e8" providerId="LiveId" clId="{9B6ACFAB-054B-4502-8C54-DCD074CEB1DC}" dt="2022-06-16T20:14:19.451" v="4202" actId="1076"/>
          <ac:spMkLst>
            <pc:docMk/>
            <pc:sldMk cId="4283373493" sldId="280"/>
            <ac:spMk id="5" creationId="{B83A982C-BEF9-BC3C-BC6B-81B7A92A02D6}"/>
          </ac:spMkLst>
        </pc:spChg>
        <pc:graphicFrameChg chg="add mod">
          <ac:chgData name="Aimee McAvoy" userId="2dccad6a263eb0e8" providerId="LiveId" clId="{9B6ACFAB-054B-4502-8C54-DCD074CEB1DC}" dt="2022-06-16T20:15:08.362" v="4225" actId="20577"/>
          <ac:graphicFrameMkLst>
            <pc:docMk/>
            <pc:sldMk cId="4283373493" sldId="280"/>
            <ac:graphicFrameMk id="6" creationId="{26A239C9-C272-4C0C-05F5-1730973A0097}"/>
          </ac:graphicFrameMkLst>
        </pc:graphicFrameChg>
        <pc:picChg chg="del">
          <ac:chgData name="Aimee McAvoy" userId="2dccad6a263eb0e8" providerId="LiveId" clId="{9B6ACFAB-054B-4502-8C54-DCD074CEB1DC}" dt="2022-06-16T20:12:11.935" v="4168" actId="478"/>
          <ac:picMkLst>
            <pc:docMk/>
            <pc:sldMk cId="4283373493" sldId="280"/>
            <ac:picMk id="9" creationId="{4BC24537-CB84-1834-DB19-46674F3C8EE1}"/>
          </ac:picMkLst>
        </pc:picChg>
      </pc:sldChg>
      <pc:sldChg chg="addSp delSp modSp add mod">
        <pc:chgData name="Aimee McAvoy" userId="2dccad6a263eb0e8" providerId="LiveId" clId="{9B6ACFAB-054B-4502-8C54-DCD074CEB1DC}" dt="2022-06-16T20:18:00.353" v="4270" actId="14100"/>
        <pc:sldMkLst>
          <pc:docMk/>
          <pc:sldMk cId="2491711876" sldId="281"/>
        </pc:sldMkLst>
        <pc:spChg chg="mod">
          <ac:chgData name="Aimee McAvoy" userId="2dccad6a263eb0e8" providerId="LiveId" clId="{9B6ACFAB-054B-4502-8C54-DCD074CEB1DC}" dt="2022-06-16T20:15:51.028" v="4249" actId="1076"/>
          <ac:spMkLst>
            <pc:docMk/>
            <pc:sldMk cId="2491711876" sldId="281"/>
            <ac:spMk id="5" creationId="{B83A982C-BEF9-BC3C-BC6B-81B7A92A02D6}"/>
          </ac:spMkLst>
        </pc:spChg>
        <pc:spChg chg="add mod">
          <ac:chgData name="Aimee McAvoy" userId="2dccad6a263eb0e8" providerId="LiveId" clId="{9B6ACFAB-054B-4502-8C54-DCD074CEB1DC}" dt="2022-06-16T20:16:06.476" v="4255" actId="14100"/>
          <ac:spMkLst>
            <pc:docMk/>
            <pc:sldMk cId="2491711876" sldId="281"/>
            <ac:spMk id="8" creationId="{AD13EF8B-FD66-2F52-3EDC-C913B01C6F28}"/>
          </ac:spMkLst>
        </pc:spChg>
        <pc:spChg chg="add mod">
          <ac:chgData name="Aimee McAvoy" userId="2dccad6a263eb0e8" providerId="LiveId" clId="{9B6ACFAB-054B-4502-8C54-DCD074CEB1DC}" dt="2022-06-16T20:17:52.264" v="4268" actId="14100"/>
          <ac:spMkLst>
            <pc:docMk/>
            <pc:sldMk cId="2491711876" sldId="281"/>
            <ac:spMk id="9" creationId="{FB154CE0-2841-A9CA-E7DB-4F7B07D9AF96}"/>
          </ac:spMkLst>
        </pc:spChg>
        <pc:spChg chg="add mod">
          <ac:chgData name="Aimee McAvoy" userId="2dccad6a263eb0e8" providerId="LiveId" clId="{9B6ACFAB-054B-4502-8C54-DCD074CEB1DC}" dt="2022-06-16T20:18:00.353" v="4270" actId="14100"/>
          <ac:spMkLst>
            <pc:docMk/>
            <pc:sldMk cId="2491711876" sldId="281"/>
            <ac:spMk id="10" creationId="{5046B955-4737-C861-BEC6-2BE8D1C752FD}"/>
          </ac:spMkLst>
        </pc:spChg>
        <pc:graphicFrameChg chg="del">
          <ac:chgData name="Aimee McAvoy" userId="2dccad6a263eb0e8" providerId="LiveId" clId="{9B6ACFAB-054B-4502-8C54-DCD074CEB1DC}" dt="2022-06-16T20:15:30.786" v="4227" actId="478"/>
          <ac:graphicFrameMkLst>
            <pc:docMk/>
            <pc:sldMk cId="2491711876" sldId="281"/>
            <ac:graphicFrameMk id="6" creationId="{26A239C9-C272-4C0C-05F5-1730973A0097}"/>
          </ac:graphicFrameMkLst>
        </pc:graphicFrameChg>
        <pc:picChg chg="add mod modCrop">
          <ac:chgData name="Aimee McAvoy" userId="2dccad6a263eb0e8" providerId="LiveId" clId="{9B6ACFAB-054B-4502-8C54-DCD074CEB1DC}" dt="2022-06-16T20:17:46.824" v="4267" actId="732"/>
          <ac:picMkLst>
            <pc:docMk/>
            <pc:sldMk cId="2491711876" sldId="281"/>
            <ac:picMk id="3" creationId="{2E516857-683C-9617-4B70-EDDF8C7C12FE}"/>
          </ac:picMkLst>
        </pc:picChg>
        <pc:picChg chg="add del mod">
          <ac:chgData name="Aimee McAvoy" userId="2dccad6a263eb0e8" providerId="LiveId" clId="{9B6ACFAB-054B-4502-8C54-DCD074CEB1DC}" dt="2022-06-16T20:15:45.509" v="4248" actId="478"/>
          <ac:picMkLst>
            <pc:docMk/>
            <pc:sldMk cId="2491711876" sldId="281"/>
            <ac:picMk id="7" creationId="{1F0E7A42-5147-4D21-1331-907E23B96BB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1D403-7D45-44A2-9297-0BAE46EB2AE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8EA09A7F-FF96-424D-9A7A-4FB3D6FAF0CE}">
      <dgm:prSet phldrT="[Text]"/>
      <dgm:spPr>
        <a:solidFill>
          <a:srgbClr val="00534B"/>
        </a:solidFill>
      </dgm:spPr>
      <dgm:t>
        <a:bodyPr/>
        <a:lstStyle/>
        <a:p>
          <a:r>
            <a:rPr lang="en-US" dirty="0">
              <a:latin typeface="Arial" panose="020B0604020202020204" pitchFamily="34" charset="0"/>
              <a:cs typeface="Arial" panose="020B0604020202020204" pitchFamily="34" charset="0"/>
            </a:rPr>
            <a:t>VCS managed</a:t>
          </a:r>
        </a:p>
      </dgm:t>
    </dgm:pt>
    <dgm:pt modelId="{72C9712D-A1D5-4DBC-9484-D98B9A7C719B}" type="parTrans" cxnId="{76B1844C-EC90-4CF8-AED2-DEE69F4567F8}">
      <dgm:prSet/>
      <dgm:spPr/>
      <dgm:t>
        <a:bodyPr/>
        <a:lstStyle/>
        <a:p>
          <a:endParaRPr lang="en-US">
            <a:latin typeface="Arial" panose="020B0604020202020204" pitchFamily="34" charset="0"/>
            <a:cs typeface="Arial" panose="020B0604020202020204" pitchFamily="34" charset="0"/>
          </a:endParaRPr>
        </a:p>
      </dgm:t>
    </dgm:pt>
    <dgm:pt modelId="{A047EEDC-21AF-49B4-ADE2-1787229CF001}" type="sibTrans" cxnId="{76B1844C-EC90-4CF8-AED2-DEE69F4567F8}">
      <dgm:prSet/>
      <dgm:spPr/>
      <dgm:t>
        <a:bodyPr/>
        <a:lstStyle/>
        <a:p>
          <a:endParaRPr lang="en-US">
            <a:latin typeface="Arial" panose="020B0604020202020204" pitchFamily="34" charset="0"/>
            <a:cs typeface="Arial" panose="020B0604020202020204" pitchFamily="34" charset="0"/>
          </a:endParaRPr>
        </a:p>
      </dgm:t>
    </dgm:pt>
    <dgm:pt modelId="{497D3985-31B8-4569-B0B4-2D7D3850F83F}">
      <dgm:prSet phldrT="[Text]"/>
      <dgm:spPr/>
      <dgm:t>
        <a:bodyPr/>
        <a:lstStyle/>
        <a:p>
          <a:r>
            <a:rPr lang="en-US">
              <a:latin typeface="Arial" panose="020B0604020202020204" pitchFamily="34" charset="0"/>
              <a:cs typeface="Arial" panose="020B0604020202020204" pitchFamily="34" charset="0"/>
            </a:rPr>
            <a:t>Primary delivery model</a:t>
          </a:r>
        </a:p>
      </dgm:t>
    </dgm:pt>
    <dgm:pt modelId="{CAC4FB1D-DF0E-44FF-A74A-627A38266E65}" type="parTrans" cxnId="{66182873-B0B9-4C9F-B945-C48EE1D022E9}">
      <dgm:prSet/>
      <dgm:spPr/>
      <dgm:t>
        <a:bodyPr/>
        <a:lstStyle/>
        <a:p>
          <a:endParaRPr lang="en-US">
            <a:latin typeface="Arial" panose="020B0604020202020204" pitchFamily="34" charset="0"/>
            <a:cs typeface="Arial" panose="020B0604020202020204" pitchFamily="34" charset="0"/>
          </a:endParaRPr>
        </a:p>
      </dgm:t>
    </dgm:pt>
    <dgm:pt modelId="{7F337AFB-781E-4CD6-A901-066F35471A24}" type="sibTrans" cxnId="{66182873-B0B9-4C9F-B945-C48EE1D022E9}">
      <dgm:prSet/>
      <dgm:spPr/>
      <dgm:t>
        <a:bodyPr/>
        <a:lstStyle/>
        <a:p>
          <a:endParaRPr lang="en-US">
            <a:latin typeface="Arial" panose="020B0604020202020204" pitchFamily="34" charset="0"/>
            <a:cs typeface="Arial" panose="020B0604020202020204" pitchFamily="34" charset="0"/>
          </a:endParaRPr>
        </a:p>
      </dgm:t>
    </dgm:pt>
    <dgm:pt modelId="{C6C08B20-2A83-4ED9-A06B-A63B11E8B2F0}">
      <dgm:prSet phldrT="[Text]"/>
      <dgm:spPr/>
      <dgm:t>
        <a:bodyPr/>
        <a:lstStyle/>
        <a:p>
          <a:r>
            <a:rPr lang="en-US" dirty="0">
              <a:latin typeface="Arial" panose="020B0604020202020204" pitchFamily="34" charset="0"/>
              <a:cs typeface="Arial" panose="020B0604020202020204" pitchFamily="34" charset="0"/>
            </a:rPr>
            <a:t>Recruitment, screening, matching, and supervision</a:t>
          </a:r>
        </a:p>
      </dgm:t>
    </dgm:pt>
    <dgm:pt modelId="{ED4F76E7-5C61-45D8-A98C-1E9F5C7D157F}" type="parTrans" cxnId="{A0DED6D6-2186-40FE-96C4-4BCE9671A2CA}">
      <dgm:prSet/>
      <dgm:spPr/>
      <dgm:t>
        <a:bodyPr/>
        <a:lstStyle/>
        <a:p>
          <a:endParaRPr lang="en-US">
            <a:latin typeface="Arial" panose="020B0604020202020204" pitchFamily="34" charset="0"/>
            <a:cs typeface="Arial" panose="020B0604020202020204" pitchFamily="34" charset="0"/>
          </a:endParaRPr>
        </a:p>
      </dgm:t>
    </dgm:pt>
    <dgm:pt modelId="{67CEA97E-7E47-4884-8FAF-AA6B66E9446A}" type="sibTrans" cxnId="{A0DED6D6-2186-40FE-96C4-4BCE9671A2CA}">
      <dgm:prSet/>
      <dgm:spPr/>
      <dgm:t>
        <a:bodyPr/>
        <a:lstStyle/>
        <a:p>
          <a:endParaRPr lang="en-US">
            <a:latin typeface="Arial" panose="020B0604020202020204" pitchFamily="34" charset="0"/>
            <a:cs typeface="Arial" panose="020B0604020202020204" pitchFamily="34" charset="0"/>
          </a:endParaRPr>
        </a:p>
      </dgm:t>
    </dgm:pt>
    <dgm:pt modelId="{05DB48BD-0643-4EBC-9CFB-6780A3A9E834}">
      <dgm:prSet phldrT="[Text]"/>
      <dgm:spPr>
        <a:solidFill>
          <a:srgbClr val="00534B"/>
        </a:solidFill>
      </dgm:spPr>
      <dgm:t>
        <a:bodyPr/>
        <a:lstStyle/>
        <a:p>
          <a:r>
            <a:rPr lang="en-US" dirty="0">
              <a:latin typeface="Arial" panose="020B0604020202020204" pitchFamily="34" charset="0"/>
              <a:cs typeface="Arial" panose="020B0604020202020204" pitchFamily="34" charset="0"/>
            </a:rPr>
            <a:t>Private/public sector partnered</a:t>
          </a:r>
        </a:p>
      </dgm:t>
    </dgm:pt>
    <dgm:pt modelId="{FEACD500-06E3-45C7-A6F2-91E8EB841874}" type="parTrans" cxnId="{EF483061-D75C-4E28-A7C1-2980FC7B4CB9}">
      <dgm:prSet/>
      <dgm:spPr/>
      <dgm:t>
        <a:bodyPr/>
        <a:lstStyle/>
        <a:p>
          <a:endParaRPr lang="en-US">
            <a:latin typeface="Arial" panose="020B0604020202020204" pitchFamily="34" charset="0"/>
            <a:cs typeface="Arial" panose="020B0604020202020204" pitchFamily="34" charset="0"/>
          </a:endParaRPr>
        </a:p>
      </dgm:t>
    </dgm:pt>
    <dgm:pt modelId="{9CDB5637-AAA2-44B6-AD57-4D73C1F60DEF}" type="sibTrans" cxnId="{EF483061-D75C-4E28-A7C1-2980FC7B4CB9}">
      <dgm:prSet/>
      <dgm:spPr/>
      <dgm:t>
        <a:bodyPr/>
        <a:lstStyle/>
        <a:p>
          <a:endParaRPr lang="en-US">
            <a:latin typeface="Arial" panose="020B0604020202020204" pitchFamily="34" charset="0"/>
            <a:cs typeface="Arial" panose="020B0604020202020204" pitchFamily="34" charset="0"/>
          </a:endParaRPr>
        </a:p>
      </dgm:t>
    </dgm:pt>
    <dgm:pt modelId="{9CFF197E-729D-45CE-9F52-47618CCB9408}">
      <dgm:prSet phldrT="[Text]"/>
      <dgm:spPr/>
      <dgm:t>
        <a:bodyPr/>
        <a:lstStyle/>
        <a:p>
          <a:r>
            <a:rPr lang="en-US">
              <a:latin typeface="Arial" panose="020B0604020202020204" pitchFamily="34" charset="0"/>
              <a:cs typeface="Arial" panose="020B0604020202020204" pitchFamily="34" charset="0"/>
            </a:rPr>
            <a:t>Reflect the same quality of service as VCS managed process</a:t>
          </a:r>
        </a:p>
      </dgm:t>
    </dgm:pt>
    <dgm:pt modelId="{27280998-9734-444C-BB7E-F9E4F81CA888}" type="parTrans" cxnId="{8F6145D1-FFB7-48C3-8E87-449579AFF377}">
      <dgm:prSet/>
      <dgm:spPr/>
      <dgm:t>
        <a:bodyPr/>
        <a:lstStyle/>
        <a:p>
          <a:endParaRPr lang="en-US">
            <a:latin typeface="Arial" panose="020B0604020202020204" pitchFamily="34" charset="0"/>
            <a:cs typeface="Arial" panose="020B0604020202020204" pitchFamily="34" charset="0"/>
          </a:endParaRPr>
        </a:p>
      </dgm:t>
    </dgm:pt>
    <dgm:pt modelId="{4A8A2BD9-D1EB-42AB-BBA6-31C7F95E6987}" type="sibTrans" cxnId="{8F6145D1-FFB7-48C3-8E87-449579AFF377}">
      <dgm:prSet/>
      <dgm:spPr/>
      <dgm:t>
        <a:bodyPr/>
        <a:lstStyle/>
        <a:p>
          <a:endParaRPr lang="en-US">
            <a:latin typeface="Arial" panose="020B0604020202020204" pitchFamily="34" charset="0"/>
            <a:cs typeface="Arial" panose="020B0604020202020204" pitchFamily="34" charset="0"/>
          </a:endParaRPr>
        </a:p>
      </dgm:t>
    </dgm:pt>
    <dgm:pt modelId="{21B6EF88-E8A8-4646-BB11-43D1D14A99D0}">
      <dgm:prSet phldrT="[Text]"/>
      <dgm:spPr/>
      <dgm:t>
        <a:bodyPr/>
        <a:lstStyle/>
        <a:p>
          <a:r>
            <a:rPr lang="en-US" b="1">
              <a:latin typeface="Arial" panose="020B0604020202020204" pitchFamily="34" charset="0"/>
              <a:cs typeface="Arial" panose="020B0604020202020204" pitchFamily="34" charset="0"/>
            </a:rPr>
            <a:t>VCS Matched:  </a:t>
          </a:r>
          <a:r>
            <a:rPr lang="en-US">
              <a:latin typeface="Arial" panose="020B0604020202020204" pitchFamily="34" charset="0"/>
              <a:cs typeface="Arial" panose="020B0604020202020204" pitchFamily="34" charset="0"/>
            </a:rPr>
            <a:t>match private/public sector mentor recruits to the VCS managed process </a:t>
          </a:r>
        </a:p>
      </dgm:t>
    </dgm:pt>
    <dgm:pt modelId="{63362785-ECB4-452D-93AB-690353905F43}" type="parTrans" cxnId="{D5092F47-12A9-4260-8AC4-0D711C40C0A6}">
      <dgm:prSet/>
      <dgm:spPr/>
      <dgm:t>
        <a:bodyPr/>
        <a:lstStyle/>
        <a:p>
          <a:endParaRPr lang="en-US">
            <a:latin typeface="Arial" panose="020B0604020202020204" pitchFamily="34" charset="0"/>
            <a:cs typeface="Arial" panose="020B0604020202020204" pitchFamily="34" charset="0"/>
          </a:endParaRPr>
        </a:p>
      </dgm:t>
    </dgm:pt>
    <dgm:pt modelId="{0C16CD15-254D-45D1-8D04-C1647AC84628}" type="sibTrans" cxnId="{D5092F47-12A9-4260-8AC4-0D711C40C0A6}">
      <dgm:prSet/>
      <dgm:spPr/>
      <dgm:t>
        <a:bodyPr/>
        <a:lstStyle/>
        <a:p>
          <a:endParaRPr lang="en-US">
            <a:latin typeface="Arial" panose="020B0604020202020204" pitchFamily="34" charset="0"/>
            <a:cs typeface="Arial" panose="020B0604020202020204" pitchFamily="34" charset="0"/>
          </a:endParaRPr>
        </a:p>
      </dgm:t>
    </dgm:pt>
    <dgm:pt modelId="{2753AE2E-06EF-483E-B1E2-A2BE1FD61112}">
      <dgm:prSet phldrT="[Text]"/>
      <dgm:spPr>
        <a:solidFill>
          <a:srgbClr val="00534B"/>
        </a:solidFill>
      </dgm:spPr>
      <dgm:t>
        <a:bodyPr/>
        <a:lstStyle/>
        <a:p>
          <a:r>
            <a:rPr lang="en-US" dirty="0">
              <a:latin typeface="Arial" panose="020B0604020202020204" pitchFamily="34" charset="0"/>
              <a:cs typeface="Arial" panose="020B0604020202020204" pitchFamily="34" charset="0"/>
            </a:rPr>
            <a:t>Private/public sector managed</a:t>
          </a:r>
        </a:p>
      </dgm:t>
    </dgm:pt>
    <dgm:pt modelId="{3942D262-8861-46D3-A765-AAAEA08AE4D1}" type="parTrans" cxnId="{980E1223-8CB2-42F6-AE5F-62FB56BBAD04}">
      <dgm:prSet/>
      <dgm:spPr/>
      <dgm:t>
        <a:bodyPr/>
        <a:lstStyle/>
        <a:p>
          <a:endParaRPr lang="en-US">
            <a:latin typeface="Arial" panose="020B0604020202020204" pitchFamily="34" charset="0"/>
            <a:cs typeface="Arial" panose="020B0604020202020204" pitchFamily="34" charset="0"/>
          </a:endParaRPr>
        </a:p>
      </dgm:t>
    </dgm:pt>
    <dgm:pt modelId="{6E5B6FFE-678B-4313-B67F-A25329345526}" type="sibTrans" cxnId="{980E1223-8CB2-42F6-AE5F-62FB56BBAD04}">
      <dgm:prSet/>
      <dgm:spPr/>
      <dgm:t>
        <a:bodyPr/>
        <a:lstStyle/>
        <a:p>
          <a:endParaRPr lang="en-US">
            <a:latin typeface="Arial" panose="020B0604020202020204" pitchFamily="34" charset="0"/>
            <a:cs typeface="Arial" panose="020B0604020202020204" pitchFamily="34" charset="0"/>
          </a:endParaRPr>
        </a:p>
      </dgm:t>
    </dgm:pt>
    <dgm:pt modelId="{1E87A6E2-EDFC-4B1D-A86E-98908A8AFEBF}">
      <dgm:prSet phldrT="[Text]"/>
      <dgm:spPr/>
      <dgm:t>
        <a:bodyPr/>
        <a:lstStyle/>
        <a:p>
          <a:r>
            <a:rPr lang="en-US" dirty="0">
              <a:latin typeface="Arial" panose="020B0604020202020204" pitchFamily="34" charset="0"/>
              <a:cs typeface="Arial" panose="020B0604020202020204" pitchFamily="34" charset="0"/>
            </a:rPr>
            <a:t>Reflect the same quality of service as VCS managed process</a:t>
          </a:r>
        </a:p>
      </dgm:t>
    </dgm:pt>
    <dgm:pt modelId="{56FA4C23-F9CD-4666-8A2E-0EE3D3EC8648}" type="parTrans" cxnId="{7C687814-74D9-49B6-8020-120DDEFDD00F}">
      <dgm:prSet/>
      <dgm:spPr/>
      <dgm:t>
        <a:bodyPr/>
        <a:lstStyle/>
        <a:p>
          <a:endParaRPr lang="en-US">
            <a:latin typeface="Arial" panose="020B0604020202020204" pitchFamily="34" charset="0"/>
            <a:cs typeface="Arial" panose="020B0604020202020204" pitchFamily="34" charset="0"/>
          </a:endParaRPr>
        </a:p>
      </dgm:t>
    </dgm:pt>
    <dgm:pt modelId="{851EC17D-062C-4AB0-93C3-64ED03997917}" type="sibTrans" cxnId="{7C687814-74D9-49B6-8020-120DDEFDD00F}">
      <dgm:prSet/>
      <dgm:spPr/>
      <dgm:t>
        <a:bodyPr/>
        <a:lstStyle/>
        <a:p>
          <a:endParaRPr lang="en-US">
            <a:latin typeface="Arial" panose="020B0604020202020204" pitchFamily="34" charset="0"/>
            <a:cs typeface="Arial" panose="020B0604020202020204" pitchFamily="34" charset="0"/>
          </a:endParaRPr>
        </a:p>
      </dgm:t>
    </dgm:pt>
    <dgm:pt modelId="{CFD6D321-C4F1-437E-B5E1-59CDC1341D9C}">
      <dgm:prSet phldrT="[Text]"/>
      <dgm:spPr/>
      <dgm:t>
        <a:bodyPr/>
        <a:lstStyle/>
        <a:p>
          <a:r>
            <a:rPr lang="en-US" b="1" dirty="0">
              <a:latin typeface="Arial" panose="020B0604020202020204" pitchFamily="34" charset="0"/>
              <a:cs typeface="Arial" panose="020B0604020202020204" pitchFamily="34" charset="0"/>
            </a:rPr>
            <a:t>Company owns all service delivery responsibilities</a:t>
          </a:r>
        </a:p>
      </dgm:t>
    </dgm:pt>
    <dgm:pt modelId="{DFC9D986-0EAF-48CE-849D-F2EAAA56B49C}" type="parTrans" cxnId="{9D2C2ACC-3514-4D94-97EC-03C7DFB92C1E}">
      <dgm:prSet/>
      <dgm:spPr/>
      <dgm:t>
        <a:bodyPr/>
        <a:lstStyle/>
        <a:p>
          <a:endParaRPr lang="en-US">
            <a:latin typeface="Arial" panose="020B0604020202020204" pitchFamily="34" charset="0"/>
            <a:cs typeface="Arial" panose="020B0604020202020204" pitchFamily="34" charset="0"/>
          </a:endParaRPr>
        </a:p>
      </dgm:t>
    </dgm:pt>
    <dgm:pt modelId="{5C431DC3-57BE-4621-B3AE-1A6BB0898A76}" type="sibTrans" cxnId="{9D2C2ACC-3514-4D94-97EC-03C7DFB92C1E}">
      <dgm:prSet/>
      <dgm:spPr/>
      <dgm:t>
        <a:bodyPr/>
        <a:lstStyle/>
        <a:p>
          <a:endParaRPr lang="en-US">
            <a:latin typeface="Arial" panose="020B0604020202020204" pitchFamily="34" charset="0"/>
            <a:cs typeface="Arial" panose="020B0604020202020204" pitchFamily="34" charset="0"/>
          </a:endParaRPr>
        </a:p>
      </dgm:t>
    </dgm:pt>
    <dgm:pt modelId="{D063E13B-FA01-4FA5-879B-856CE719C52B}">
      <dgm:prSet phldrT="[Text]"/>
      <dgm:spPr/>
      <dgm:t>
        <a:bodyPr/>
        <a:lstStyle/>
        <a:p>
          <a:r>
            <a:rPr lang="en-US" dirty="0">
              <a:latin typeface="Arial" panose="020B0604020202020204" pitchFamily="34" charset="0"/>
              <a:cs typeface="Arial" panose="020B0604020202020204" pitchFamily="34" charset="0"/>
            </a:rPr>
            <a:t>Adopts and promotes mentoring framework </a:t>
          </a:r>
        </a:p>
      </dgm:t>
    </dgm:pt>
    <dgm:pt modelId="{0896A351-887D-4944-9598-419C7CAC0A3D}" type="parTrans" cxnId="{F6D310C4-A448-403E-8C54-DF0B3BEEE871}">
      <dgm:prSet/>
      <dgm:spPr/>
      <dgm:t>
        <a:bodyPr/>
        <a:lstStyle/>
        <a:p>
          <a:endParaRPr lang="en-US">
            <a:latin typeface="Arial" panose="020B0604020202020204" pitchFamily="34" charset="0"/>
            <a:cs typeface="Arial" panose="020B0604020202020204" pitchFamily="34" charset="0"/>
          </a:endParaRPr>
        </a:p>
      </dgm:t>
    </dgm:pt>
    <dgm:pt modelId="{980EBF91-43D3-4F40-B2D1-1A3DF774F907}" type="sibTrans" cxnId="{F6D310C4-A448-403E-8C54-DF0B3BEEE871}">
      <dgm:prSet/>
      <dgm:spPr/>
      <dgm:t>
        <a:bodyPr/>
        <a:lstStyle/>
        <a:p>
          <a:endParaRPr lang="en-US">
            <a:latin typeface="Arial" panose="020B0604020202020204" pitchFamily="34" charset="0"/>
            <a:cs typeface="Arial" panose="020B0604020202020204" pitchFamily="34" charset="0"/>
          </a:endParaRPr>
        </a:p>
      </dgm:t>
    </dgm:pt>
    <dgm:pt modelId="{40136B1C-BAD6-43D9-B47E-371CFB7CB7BB}">
      <dgm:prSet phldrT="[Text]"/>
      <dgm:spPr/>
      <dgm:t>
        <a:bodyPr/>
        <a:lstStyle/>
        <a:p>
          <a:r>
            <a:rPr lang="en-US" b="1" dirty="0">
              <a:latin typeface="Arial" panose="020B0604020202020204" pitchFamily="34" charset="0"/>
              <a:cs typeface="Arial" panose="020B0604020202020204" pitchFamily="34" charset="0"/>
            </a:rPr>
            <a:t>Private Sector Partnership</a:t>
          </a:r>
          <a:r>
            <a:rPr lang="en-US" b="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VCS offers guidance while company manages service delivery in-house</a:t>
          </a:r>
        </a:p>
      </dgm:t>
    </dgm:pt>
    <dgm:pt modelId="{8DC7FC3F-C918-49FA-B180-35174F39C5C5}" type="parTrans" cxnId="{5182334E-AD98-483C-BC45-98FE23E05716}">
      <dgm:prSet/>
      <dgm:spPr/>
      <dgm:t>
        <a:bodyPr/>
        <a:lstStyle/>
        <a:p>
          <a:endParaRPr lang="en-US">
            <a:latin typeface="Arial" panose="020B0604020202020204" pitchFamily="34" charset="0"/>
            <a:cs typeface="Arial" panose="020B0604020202020204" pitchFamily="34" charset="0"/>
          </a:endParaRPr>
        </a:p>
      </dgm:t>
    </dgm:pt>
    <dgm:pt modelId="{97EDDA02-BC0E-4832-96F5-61C862F46866}" type="sibTrans" cxnId="{5182334E-AD98-483C-BC45-98FE23E05716}">
      <dgm:prSet/>
      <dgm:spPr/>
      <dgm:t>
        <a:bodyPr/>
        <a:lstStyle/>
        <a:p>
          <a:endParaRPr lang="en-US">
            <a:latin typeface="Arial" panose="020B0604020202020204" pitchFamily="34" charset="0"/>
            <a:cs typeface="Arial" panose="020B0604020202020204" pitchFamily="34" charset="0"/>
          </a:endParaRPr>
        </a:p>
      </dgm:t>
    </dgm:pt>
    <dgm:pt modelId="{21E171AF-662F-4C0E-9A88-3FBF069B664E}">
      <dgm:prSet phldrT="[Text]"/>
      <dgm:spPr/>
      <dgm:t>
        <a:bodyPr/>
        <a:lstStyle/>
        <a:p>
          <a:r>
            <a:rPr lang="en-US" dirty="0">
              <a:latin typeface="Arial" panose="020B0604020202020204" pitchFamily="34" charset="0"/>
              <a:cs typeface="Arial" panose="020B0604020202020204" pitchFamily="34" charset="0"/>
            </a:rPr>
            <a:t>Encouraged to adopt and promote Framework; serves target youth populations where appropriate</a:t>
          </a:r>
        </a:p>
      </dgm:t>
    </dgm:pt>
    <dgm:pt modelId="{A39AA08F-621B-431F-9E48-7C7AB2946ED3}" type="parTrans" cxnId="{CA7BF214-3816-4A73-B0D8-51E4414BD3A8}">
      <dgm:prSet/>
      <dgm:spPr/>
      <dgm:t>
        <a:bodyPr/>
        <a:lstStyle/>
        <a:p>
          <a:endParaRPr lang="en-US">
            <a:latin typeface="Arial" panose="020B0604020202020204" pitchFamily="34" charset="0"/>
            <a:cs typeface="Arial" panose="020B0604020202020204" pitchFamily="34" charset="0"/>
          </a:endParaRPr>
        </a:p>
      </dgm:t>
    </dgm:pt>
    <dgm:pt modelId="{7A6B2CB5-1135-4F51-95A7-CA7169FEFD50}" type="sibTrans" cxnId="{CA7BF214-3816-4A73-B0D8-51E4414BD3A8}">
      <dgm:prSet/>
      <dgm:spPr/>
      <dgm:t>
        <a:bodyPr/>
        <a:lstStyle/>
        <a:p>
          <a:endParaRPr lang="en-US">
            <a:latin typeface="Arial" panose="020B0604020202020204" pitchFamily="34" charset="0"/>
            <a:cs typeface="Arial" panose="020B0604020202020204" pitchFamily="34" charset="0"/>
          </a:endParaRPr>
        </a:p>
      </dgm:t>
    </dgm:pt>
    <dgm:pt modelId="{98361776-3D7F-4686-AAC7-D3E633C42A56}" type="pres">
      <dgm:prSet presAssocID="{5811D403-7D45-44A2-9297-0BAE46EB2AE5}" presName="Name0" presStyleCnt="0">
        <dgm:presLayoutVars>
          <dgm:chPref val="3"/>
          <dgm:dir/>
          <dgm:animLvl val="lvl"/>
          <dgm:resizeHandles/>
        </dgm:presLayoutVars>
      </dgm:prSet>
      <dgm:spPr/>
    </dgm:pt>
    <dgm:pt modelId="{C1BBDF91-D39B-49F2-9CFB-591E81922D53}" type="pres">
      <dgm:prSet presAssocID="{8EA09A7F-FF96-424D-9A7A-4FB3D6FAF0CE}" presName="horFlow" presStyleCnt="0"/>
      <dgm:spPr/>
    </dgm:pt>
    <dgm:pt modelId="{61070A8F-1C48-46FC-AB02-F1E4D2404CE5}" type="pres">
      <dgm:prSet presAssocID="{8EA09A7F-FF96-424D-9A7A-4FB3D6FAF0CE}" presName="bigChev" presStyleLbl="node1" presStyleIdx="0" presStyleCnt="3"/>
      <dgm:spPr/>
    </dgm:pt>
    <dgm:pt modelId="{864FE586-0287-4076-9C58-B80218734F95}" type="pres">
      <dgm:prSet presAssocID="{CAC4FB1D-DF0E-44FF-A74A-627A38266E65}" presName="parTrans" presStyleCnt="0"/>
      <dgm:spPr/>
    </dgm:pt>
    <dgm:pt modelId="{327671A8-DD0A-4045-AE10-25343799E661}" type="pres">
      <dgm:prSet presAssocID="{497D3985-31B8-4569-B0B4-2D7D3850F83F}" presName="node" presStyleLbl="alignAccFollowNode1" presStyleIdx="0" presStyleCnt="9">
        <dgm:presLayoutVars>
          <dgm:bulletEnabled val="1"/>
        </dgm:presLayoutVars>
      </dgm:prSet>
      <dgm:spPr/>
    </dgm:pt>
    <dgm:pt modelId="{F020E751-8964-4D33-AA1B-CA713B864FD9}" type="pres">
      <dgm:prSet presAssocID="{7F337AFB-781E-4CD6-A901-066F35471A24}" presName="sibTrans" presStyleCnt="0"/>
      <dgm:spPr/>
    </dgm:pt>
    <dgm:pt modelId="{6788B964-205E-4E55-8B79-7746BC0E3B80}" type="pres">
      <dgm:prSet presAssocID="{C6C08B20-2A83-4ED9-A06B-A63B11E8B2F0}" presName="node" presStyleLbl="alignAccFollowNode1" presStyleIdx="1" presStyleCnt="9">
        <dgm:presLayoutVars>
          <dgm:bulletEnabled val="1"/>
        </dgm:presLayoutVars>
      </dgm:prSet>
      <dgm:spPr/>
    </dgm:pt>
    <dgm:pt modelId="{E9C245ED-55C2-4B09-A251-7A4A6D885565}" type="pres">
      <dgm:prSet presAssocID="{67CEA97E-7E47-4884-8FAF-AA6B66E9446A}" presName="sibTrans" presStyleCnt="0"/>
      <dgm:spPr/>
    </dgm:pt>
    <dgm:pt modelId="{49EE9222-D8CF-4606-9034-803E4C939C83}" type="pres">
      <dgm:prSet presAssocID="{D063E13B-FA01-4FA5-879B-856CE719C52B}" presName="node" presStyleLbl="alignAccFollowNode1" presStyleIdx="2" presStyleCnt="9">
        <dgm:presLayoutVars>
          <dgm:bulletEnabled val="1"/>
        </dgm:presLayoutVars>
      </dgm:prSet>
      <dgm:spPr/>
    </dgm:pt>
    <dgm:pt modelId="{3A3B3D46-CF7B-4FD8-A080-B58A57905559}" type="pres">
      <dgm:prSet presAssocID="{8EA09A7F-FF96-424D-9A7A-4FB3D6FAF0CE}" presName="vSp" presStyleCnt="0"/>
      <dgm:spPr/>
    </dgm:pt>
    <dgm:pt modelId="{0E92A890-180E-4FE1-8CA8-85F03FC73024}" type="pres">
      <dgm:prSet presAssocID="{05DB48BD-0643-4EBC-9CFB-6780A3A9E834}" presName="horFlow" presStyleCnt="0"/>
      <dgm:spPr/>
    </dgm:pt>
    <dgm:pt modelId="{9B7CF269-A49D-4833-AA8B-AAE70846F41F}" type="pres">
      <dgm:prSet presAssocID="{05DB48BD-0643-4EBC-9CFB-6780A3A9E834}" presName="bigChev" presStyleLbl="node1" presStyleIdx="1" presStyleCnt="3"/>
      <dgm:spPr/>
    </dgm:pt>
    <dgm:pt modelId="{43A0A82A-7992-4938-BACC-E9C179848BB6}" type="pres">
      <dgm:prSet presAssocID="{27280998-9734-444C-BB7E-F9E4F81CA888}" presName="parTrans" presStyleCnt="0"/>
      <dgm:spPr/>
    </dgm:pt>
    <dgm:pt modelId="{3A26FAC8-B480-4B0B-A3AC-623051D2EB17}" type="pres">
      <dgm:prSet presAssocID="{9CFF197E-729D-45CE-9F52-47618CCB9408}" presName="node" presStyleLbl="alignAccFollowNode1" presStyleIdx="3" presStyleCnt="9">
        <dgm:presLayoutVars>
          <dgm:bulletEnabled val="1"/>
        </dgm:presLayoutVars>
      </dgm:prSet>
      <dgm:spPr/>
    </dgm:pt>
    <dgm:pt modelId="{78A3130D-2470-4394-841E-437158963867}" type="pres">
      <dgm:prSet presAssocID="{4A8A2BD9-D1EB-42AB-BBA6-31C7F95E6987}" presName="sibTrans" presStyleCnt="0"/>
      <dgm:spPr/>
    </dgm:pt>
    <dgm:pt modelId="{9EBCAB75-CF30-4CBA-ADE7-CA4C1E69A830}" type="pres">
      <dgm:prSet presAssocID="{21B6EF88-E8A8-4646-BB11-43D1D14A99D0}" presName="node" presStyleLbl="alignAccFollowNode1" presStyleIdx="4" presStyleCnt="9">
        <dgm:presLayoutVars>
          <dgm:bulletEnabled val="1"/>
        </dgm:presLayoutVars>
      </dgm:prSet>
      <dgm:spPr/>
    </dgm:pt>
    <dgm:pt modelId="{BAACA056-9DFB-4477-863C-DF091BCE3837}" type="pres">
      <dgm:prSet presAssocID="{0C16CD15-254D-45D1-8D04-C1647AC84628}" presName="sibTrans" presStyleCnt="0"/>
      <dgm:spPr/>
    </dgm:pt>
    <dgm:pt modelId="{0746CDA7-A1DF-4640-8313-9A859524C8E3}" type="pres">
      <dgm:prSet presAssocID="{40136B1C-BAD6-43D9-B47E-371CFB7CB7BB}" presName="node" presStyleLbl="alignAccFollowNode1" presStyleIdx="5" presStyleCnt="9">
        <dgm:presLayoutVars>
          <dgm:bulletEnabled val="1"/>
        </dgm:presLayoutVars>
      </dgm:prSet>
      <dgm:spPr/>
    </dgm:pt>
    <dgm:pt modelId="{D00D5DB8-A662-4F03-8BFC-CE97C609C600}" type="pres">
      <dgm:prSet presAssocID="{05DB48BD-0643-4EBC-9CFB-6780A3A9E834}" presName="vSp" presStyleCnt="0"/>
      <dgm:spPr/>
    </dgm:pt>
    <dgm:pt modelId="{AD9B97E2-EA90-4F2E-8782-B48EECFBFD8A}" type="pres">
      <dgm:prSet presAssocID="{2753AE2E-06EF-483E-B1E2-A2BE1FD61112}" presName="horFlow" presStyleCnt="0"/>
      <dgm:spPr/>
    </dgm:pt>
    <dgm:pt modelId="{80DE9D2B-E9B5-4A3D-A8D7-6AA8CAFEB7E6}" type="pres">
      <dgm:prSet presAssocID="{2753AE2E-06EF-483E-B1E2-A2BE1FD61112}" presName="bigChev" presStyleLbl="node1" presStyleIdx="2" presStyleCnt="3"/>
      <dgm:spPr/>
    </dgm:pt>
    <dgm:pt modelId="{8E1DF049-0932-41FE-BDBD-923A508AE39B}" type="pres">
      <dgm:prSet presAssocID="{56FA4C23-F9CD-4666-8A2E-0EE3D3EC8648}" presName="parTrans" presStyleCnt="0"/>
      <dgm:spPr/>
    </dgm:pt>
    <dgm:pt modelId="{61AEBABF-5C65-4D0A-8A5E-69148327CAEF}" type="pres">
      <dgm:prSet presAssocID="{1E87A6E2-EDFC-4B1D-A86E-98908A8AFEBF}" presName="node" presStyleLbl="alignAccFollowNode1" presStyleIdx="6" presStyleCnt="9">
        <dgm:presLayoutVars>
          <dgm:bulletEnabled val="1"/>
        </dgm:presLayoutVars>
      </dgm:prSet>
      <dgm:spPr/>
    </dgm:pt>
    <dgm:pt modelId="{C9BF9BAE-5C1D-4C60-A5BA-EF56E2BD06E4}" type="pres">
      <dgm:prSet presAssocID="{851EC17D-062C-4AB0-93C3-64ED03997917}" presName="sibTrans" presStyleCnt="0"/>
      <dgm:spPr/>
    </dgm:pt>
    <dgm:pt modelId="{AC7AB71A-9B6A-442B-99A7-BFB1ED26B411}" type="pres">
      <dgm:prSet presAssocID="{CFD6D321-C4F1-437E-B5E1-59CDC1341D9C}" presName="node" presStyleLbl="alignAccFollowNode1" presStyleIdx="7" presStyleCnt="9">
        <dgm:presLayoutVars>
          <dgm:bulletEnabled val="1"/>
        </dgm:presLayoutVars>
      </dgm:prSet>
      <dgm:spPr/>
    </dgm:pt>
    <dgm:pt modelId="{B183CC35-6FF5-4D9F-95E4-4B180D463A3C}" type="pres">
      <dgm:prSet presAssocID="{5C431DC3-57BE-4621-B3AE-1A6BB0898A76}" presName="sibTrans" presStyleCnt="0"/>
      <dgm:spPr/>
    </dgm:pt>
    <dgm:pt modelId="{4DEBFE2F-9EA0-4F64-9B5D-A2626DED78ED}" type="pres">
      <dgm:prSet presAssocID="{21E171AF-662F-4C0E-9A88-3FBF069B664E}" presName="node" presStyleLbl="alignAccFollowNode1" presStyleIdx="8" presStyleCnt="9">
        <dgm:presLayoutVars>
          <dgm:bulletEnabled val="1"/>
        </dgm:presLayoutVars>
      </dgm:prSet>
      <dgm:spPr/>
    </dgm:pt>
  </dgm:ptLst>
  <dgm:cxnLst>
    <dgm:cxn modelId="{9A7ADC00-E935-4E4F-B65F-064EA7C1A823}" type="presOf" srcId="{8EA09A7F-FF96-424D-9A7A-4FB3D6FAF0CE}" destId="{61070A8F-1C48-46FC-AB02-F1E4D2404CE5}" srcOrd="0" destOrd="0" presId="urn:microsoft.com/office/officeart/2005/8/layout/lProcess3"/>
    <dgm:cxn modelId="{7C687814-74D9-49B6-8020-120DDEFDD00F}" srcId="{2753AE2E-06EF-483E-B1E2-A2BE1FD61112}" destId="{1E87A6E2-EDFC-4B1D-A86E-98908A8AFEBF}" srcOrd="0" destOrd="0" parTransId="{56FA4C23-F9CD-4666-8A2E-0EE3D3EC8648}" sibTransId="{851EC17D-062C-4AB0-93C3-64ED03997917}"/>
    <dgm:cxn modelId="{CA7BF214-3816-4A73-B0D8-51E4414BD3A8}" srcId="{2753AE2E-06EF-483E-B1E2-A2BE1FD61112}" destId="{21E171AF-662F-4C0E-9A88-3FBF069B664E}" srcOrd="2" destOrd="0" parTransId="{A39AA08F-621B-431F-9E48-7C7AB2946ED3}" sibTransId="{7A6B2CB5-1135-4F51-95A7-CA7169FEFD50}"/>
    <dgm:cxn modelId="{980E1223-8CB2-42F6-AE5F-62FB56BBAD04}" srcId="{5811D403-7D45-44A2-9297-0BAE46EB2AE5}" destId="{2753AE2E-06EF-483E-B1E2-A2BE1FD61112}" srcOrd="2" destOrd="0" parTransId="{3942D262-8861-46D3-A765-AAAEA08AE4D1}" sibTransId="{6E5B6FFE-678B-4313-B67F-A25329345526}"/>
    <dgm:cxn modelId="{1391682A-FDE8-44C4-915A-17428D79E5DE}" type="presOf" srcId="{497D3985-31B8-4569-B0B4-2D7D3850F83F}" destId="{327671A8-DD0A-4045-AE10-25343799E661}" srcOrd="0" destOrd="0" presId="urn:microsoft.com/office/officeart/2005/8/layout/lProcess3"/>
    <dgm:cxn modelId="{0152BB2B-D98A-448A-A8B3-37BF5252BB16}" type="presOf" srcId="{D063E13B-FA01-4FA5-879B-856CE719C52B}" destId="{49EE9222-D8CF-4606-9034-803E4C939C83}" srcOrd="0" destOrd="0" presId="urn:microsoft.com/office/officeart/2005/8/layout/lProcess3"/>
    <dgm:cxn modelId="{7722163D-DD44-4374-AB6F-326793F52ED2}" type="presOf" srcId="{21B6EF88-E8A8-4646-BB11-43D1D14A99D0}" destId="{9EBCAB75-CF30-4CBA-ADE7-CA4C1E69A830}" srcOrd="0" destOrd="0" presId="urn:microsoft.com/office/officeart/2005/8/layout/lProcess3"/>
    <dgm:cxn modelId="{EF483061-D75C-4E28-A7C1-2980FC7B4CB9}" srcId="{5811D403-7D45-44A2-9297-0BAE46EB2AE5}" destId="{05DB48BD-0643-4EBC-9CFB-6780A3A9E834}" srcOrd="1" destOrd="0" parTransId="{FEACD500-06E3-45C7-A6F2-91E8EB841874}" sibTransId="{9CDB5637-AAA2-44B6-AD57-4D73C1F60DEF}"/>
    <dgm:cxn modelId="{D5092F47-12A9-4260-8AC4-0D711C40C0A6}" srcId="{05DB48BD-0643-4EBC-9CFB-6780A3A9E834}" destId="{21B6EF88-E8A8-4646-BB11-43D1D14A99D0}" srcOrd="1" destOrd="0" parTransId="{63362785-ECB4-452D-93AB-690353905F43}" sibTransId="{0C16CD15-254D-45D1-8D04-C1647AC84628}"/>
    <dgm:cxn modelId="{76B1844C-EC90-4CF8-AED2-DEE69F4567F8}" srcId="{5811D403-7D45-44A2-9297-0BAE46EB2AE5}" destId="{8EA09A7F-FF96-424D-9A7A-4FB3D6FAF0CE}" srcOrd="0" destOrd="0" parTransId="{72C9712D-A1D5-4DBC-9484-D98B9A7C719B}" sibTransId="{A047EEDC-21AF-49B4-ADE2-1787229CF001}"/>
    <dgm:cxn modelId="{5182334E-AD98-483C-BC45-98FE23E05716}" srcId="{05DB48BD-0643-4EBC-9CFB-6780A3A9E834}" destId="{40136B1C-BAD6-43D9-B47E-371CFB7CB7BB}" srcOrd="2" destOrd="0" parTransId="{8DC7FC3F-C918-49FA-B180-35174F39C5C5}" sibTransId="{97EDDA02-BC0E-4832-96F5-61C862F46866}"/>
    <dgm:cxn modelId="{7314CB6E-34B1-4AFF-B395-1E4B78F21D61}" type="presOf" srcId="{05DB48BD-0643-4EBC-9CFB-6780A3A9E834}" destId="{9B7CF269-A49D-4833-AA8B-AAE70846F41F}" srcOrd="0" destOrd="0" presId="urn:microsoft.com/office/officeart/2005/8/layout/lProcess3"/>
    <dgm:cxn modelId="{66182873-B0B9-4C9F-B945-C48EE1D022E9}" srcId="{8EA09A7F-FF96-424D-9A7A-4FB3D6FAF0CE}" destId="{497D3985-31B8-4569-B0B4-2D7D3850F83F}" srcOrd="0" destOrd="0" parTransId="{CAC4FB1D-DF0E-44FF-A74A-627A38266E65}" sibTransId="{7F337AFB-781E-4CD6-A901-066F35471A24}"/>
    <dgm:cxn modelId="{A92F7381-3C69-4619-865F-4E7CAF63C0AA}" type="presOf" srcId="{9CFF197E-729D-45CE-9F52-47618CCB9408}" destId="{3A26FAC8-B480-4B0B-A3AC-623051D2EB17}" srcOrd="0" destOrd="0" presId="urn:microsoft.com/office/officeart/2005/8/layout/lProcess3"/>
    <dgm:cxn modelId="{6CE6B797-09B0-4467-A412-FA8797DA4032}" type="presOf" srcId="{40136B1C-BAD6-43D9-B47E-371CFB7CB7BB}" destId="{0746CDA7-A1DF-4640-8313-9A859524C8E3}" srcOrd="0" destOrd="0" presId="urn:microsoft.com/office/officeart/2005/8/layout/lProcess3"/>
    <dgm:cxn modelId="{12F000BD-208F-4436-91C6-4FDCC110556C}" type="presOf" srcId="{1E87A6E2-EDFC-4B1D-A86E-98908A8AFEBF}" destId="{61AEBABF-5C65-4D0A-8A5E-69148327CAEF}" srcOrd="0" destOrd="0" presId="urn:microsoft.com/office/officeart/2005/8/layout/lProcess3"/>
    <dgm:cxn modelId="{F6D310C4-A448-403E-8C54-DF0B3BEEE871}" srcId="{8EA09A7F-FF96-424D-9A7A-4FB3D6FAF0CE}" destId="{D063E13B-FA01-4FA5-879B-856CE719C52B}" srcOrd="2" destOrd="0" parTransId="{0896A351-887D-4944-9598-419C7CAC0A3D}" sibTransId="{980EBF91-43D3-4F40-B2D1-1A3DF774F907}"/>
    <dgm:cxn modelId="{327924CB-DE03-4468-B87F-03F4DEF56289}" type="presOf" srcId="{21E171AF-662F-4C0E-9A88-3FBF069B664E}" destId="{4DEBFE2F-9EA0-4F64-9B5D-A2626DED78ED}" srcOrd="0" destOrd="0" presId="urn:microsoft.com/office/officeart/2005/8/layout/lProcess3"/>
    <dgm:cxn modelId="{9D2C2ACC-3514-4D94-97EC-03C7DFB92C1E}" srcId="{2753AE2E-06EF-483E-B1E2-A2BE1FD61112}" destId="{CFD6D321-C4F1-437E-B5E1-59CDC1341D9C}" srcOrd="1" destOrd="0" parTransId="{DFC9D986-0EAF-48CE-849D-F2EAAA56B49C}" sibTransId="{5C431DC3-57BE-4621-B3AE-1A6BB0898A76}"/>
    <dgm:cxn modelId="{8F6145D1-FFB7-48C3-8E87-449579AFF377}" srcId="{05DB48BD-0643-4EBC-9CFB-6780A3A9E834}" destId="{9CFF197E-729D-45CE-9F52-47618CCB9408}" srcOrd="0" destOrd="0" parTransId="{27280998-9734-444C-BB7E-F9E4F81CA888}" sibTransId="{4A8A2BD9-D1EB-42AB-BBA6-31C7F95E6987}"/>
    <dgm:cxn modelId="{A0DED6D6-2186-40FE-96C4-4BCE9671A2CA}" srcId="{8EA09A7F-FF96-424D-9A7A-4FB3D6FAF0CE}" destId="{C6C08B20-2A83-4ED9-A06B-A63B11E8B2F0}" srcOrd="1" destOrd="0" parTransId="{ED4F76E7-5C61-45D8-A98C-1E9F5C7D157F}" sibTransId="{67CEA97E-7E47-4884-8FAF-AA6B66E9446A}"/>
    <dgm:cxn modelId="{CF2160DC-81F8-4D97-A0E5-75E729354811}" type="presOf" srcId="{CFD6D321-C4F1-437E-B5E1-59CDC1341D9C}" destId="{AC7AB71A-9B6A-442B-99A7-BFB1ED26B411}" srcOrd="0" destOrd="0" presId="urn:microsoft.com/office/officeart/2005/8/layout/lProcess3"/>
    <dgm:cxn modelId="{F333E3E0-05AB-44D4-B05E-9BA065DF58AB}" type="presOf" srcId="{5811D403-7D45-44A2-9297-0BAE46EB2AE5}" destId="{98361776-3D7F-4686-AAC7-D3E633C42A56}" srcOrd="0" destOrd="0" presId="urn:microsoft.com/office/officeart/2005/8/layout/lProcess3"/>
    <dgm:cxn modelId="{C8C72BEB-2922-4110-92C4-7D831BBA266B}" type="presOf" srcId="{2753AE2E-06EF-483E-B1E2-A2BE1FD61112}" destId="{80DE9D2B-E9B5-4A3D-A8D7-6AA8CAFEB7E6}" srcOrd="0" destOrd="0" presId="urn:microsoft.com/office/officeart/2005/8/layout/lProcess3"/>
    <dgm:cxn modelId="{6E581AEF-CD42-429E-9E53-61E103959CD8}" type="presOf" srcId="{C6C08B20-2A83-4ED9-A06B-A63B11E8B2F0}" destId="{6788B964-205E-4E55-8B79-7746BC0E3B80}" srcOrd="0" destOrd="0" presId="urn:microsoft.com/office/officeart/2005/8/layout/lProcess3"/>
    <dgm:cxn modelId="{7065D95B-E6A3-44E4-9EAE-65ABC31C7090}" type="presParOf" srcId="{98361776-3D7F-4686-AAC7-D3E633C42A56}" destId="{C1BBDF91-D39B-49F2-9CFB-591E81922D53}" srcOrd="0" destOrd="0" presId="urn:microsoft.com/office/officeart/2005/8/layout/lProcess3"/>
    <dgm:cxn modelId="{DD07EF2B-EF21-4DD1-9A29-C400FC1BB556}" type="presParOf" srcId="{C1BBDF91-D39B-49F2-9CFB-591E81922D53}" destId="{61070A8F-1C48-46FC-AB02-F1E4D2404CE5}" srcOrd="0" destOrd="0" presId="urn:microsoft.com/office/officeart/2005/8/layout/lProcess3"/>
    <dgm:cxn modelId="{46BD8A6F-A725-4B4C-A31D-C0586459C09A}" type="presParOf" srcId="{C1BBDF91-D39B-49F2-9CFB-591E81922D53}" destId="{864FE586-0287-4076-9C58-B80218734F95}" srcOrd="1" destOrd="0" presId="urn:microsoft.com/office/officeart/2005/8/layout/lProcess3"/>
    <dgm:cxn modelId="{FC9374B7-A399-4314-AADD-4030B3B5B6DC}" type="presParOf" srcId="{C1BBDF91-D39B-49F2-9CFB-591E81922D53}" destId="{327671A8-DD0A-4045-AE10-25343799E661}" srcOrd="2" destOrd="0" presId="urn:microsoft.com/office/officeart/2005/8/layout/lProcess3"/>
    <dgm:cxn modelId="{11D5916C-04AB-4E7E-B61E-16A4D38FD118}" type="presParOf" srcId="{C1BBDF91-D39B-49F2-9CFB-591E81922D53}" destId="{F020E751-8964-4D33-AA1B-CA713B864FD9}" srcOrd="3" destOrd="0" presId="urn:microsoft.com/office/officeart/2005/8/layout/lProcess3"/>
    <dgm:cxn modelId="{D78D544F-9E0C-43C8-AB5F-82736165A48F}" type="presParOf" srcId="{C1BBDF91-D39B-49F2-9CFB-591E81922D53}" destId="{6788B964-205E-4E55-8B79-7746BC0E3B80}" srcOrd="4" destOrd="0" presId="urn:microsoft.com/office/officeart/2005/8/layout/lProcess3"/>
    <dgm:cxn modelId="{09B7C82A-5404-4778-BDBC-B5E5EDCAE4BC}" type="presParOf" srcId="{C1BBDF91-D39B-49F2-9CFB-591E81922D53}" destId="{E9C245ED-55C2-4B09-A251-7A4A6D885565}" srcOrd="5" destOrd="0" presId="urn:microsoft.com/office/officeart/2005/8/layout/lProcess3"/>
    <dgm:cxn modelId="{F56FA60F-F93A-4D18-9D5B-E7E05B6FE4F6}" type="presParOf" srcId="{C1BBDF91-D39B-49F2-9CFB-591E81922D53}" destId="{49EE9222-D8CF-4606-9034-803E4C939C83}" srcOrd="6" destOrd="0" presId="urn:microsoft.com/office/officeart/2005/8/layout/lProcess3"/>
    <dgm:cxn modelId="{CDAFF103-20AF-4122-8113-7C782DAF427D}" type="presParOf" srcId="{98361776-3D7F-4686-AAC7-D3E633C42A56}" destId="{3A3B3D46-CF7B-4FD8-A080-B58A57905559}" srcOrd="1" destOrd="0" presId="urn:microsoft.com/office/officeart/2005/8/layout/lProcess3"/>
    <dgm:cxn modelId="{18EFD938-82A6-41E5-8181-325652A27014}" type="presParOf" srcId="{98361776-3D7F-4686-AAC7-D3E633C42A56}" destId="{0E92A890-180E-4FE1-8CA8-85F03FC73024}" srcOrd="2" destOrd="0" presId="urn:microsoft.com/office/officeart/2005/8/layout/lProcess3"/>
    <dgm:cxn modelId="{6474F7D3-ACCE-4C34-A076-F3EEC5E5B9A1}" type="presParOf" srcId="{0E92A890-180E-4FE1-8CA8-85F03FC73024}" destId="{9B7CF269-A49D-4833-AA8B-AAE70846F41F}" srcOrd="0" destOrd="0" presId="urn:microsoft.com/office/officeart/2005/8/layout/lProcess3"/>
    <dgm:cxn modelId="{E9D45302-F192-449F-8526-ABC902BF5B9B}" type="presParOf" srcId="{0E92A890-180E-4FE1-8CA8-85F03FC73024}" destId="{43A0A82A-7992-4938-BACC-E9C179848BB6}" srcOrd="1" destOrd="0" presId="urn:microsoft.com/office/officeart/2005/8/layout/lProcess3"/>
    <dgm:cxn modelId="{DE42DD06-9E10-4970-BC75-039D69D5E495}" type="presParOf" srcId="{0E92A890-180E-4FE1-8CA8-85F03FC73024}" destId="{3A26FAC8-B480-4B0B-A3AC-623051D2EB17}" srcOrd="2" destOrd="0" presId="urn:microsoft.com/office/officeart/2005/8/layout/lProcess3"/>
    <dgm:cxn modelId="{2FF0B8D5-C6B8-4A30-A1E9-F5550D2C71F8}" type="presParOf" srcId="{0E92A890-180E-4FE1-8CA8-85F03FC73024}" destId="{78A3130D-2470-4394-841E-437158963867}" srcOrd="3" destOrd="0" presId="urn:microsoft.com/office/officeart/2005/8/layout/lProcess3"/>
    <dgm:cxn modelId="{3A974E97-6A80-43E3-B542-4E6F78F1225E}" type="presParOf" srcId="{0E92A890-180E-4FE1-8CA8-85F03FC73024}" destId="{9EBCAB75-CF30-4CBA-ADE7-CA4C1E69A830}" srcOrd="4" destOrd="0" presId="urn:microsoft.com/office/officeart/2005/8/layout/lProcess3"/>
    <dgm:cxn modelId="{869ADB90-893A-49FE-8C00-0AD000E32528}" type="presParOf" srcId="{0E92A890-180E-4FE1-8CA8-85F03FC73024}" destId="{BAACA056-9DFB-4477-863C-DF091BCE3837}" srcOrd="5" destOrd="0" presId="urn:microsoft.com/office/officeart/2005/8/layout/lProcess3"/>
    <dgm:cxn modelId="{95A2F7DD-3D21-4431-B4C2-ABF3CD0A8CBD}" type="presParOf" srcId="{0E92A890-180E-4FE1-8CA8-85F03FC73024}" destId="{0746CDA7-A1DF-4640-8313-9A859524C8E3}" srcOrd="6" destOrd="0" presId="urn:microsoft.com/office/officeart/2005/8/layout/lProcess3"/>
    <dgm:cxn modelId="{DC4F3B0F-4C6E-412F-9A77-06088B180E02}" type="presParOf" srcId="{98361776-3D7F-4686-AAC7-D3E633C42A56}" destId="{D00D5DB8-A662-4F03-8BFC-CE97C609C600}" srcOrd="3" destOrd="0" presId="urn:microsoft.com/office/officeart/2005/8/layout/lProcess3"/>
    <dgm:cxn modelId="{DF7EDC34-6075-4377-A08C-3AEE5143DF9D}" type="presParOf" srcId="{98361776-3D7F-4686-AAC7-D3E633C42A56}" destId="{AD9B97E2-EA90-4F2E-8782-B48EECFBFD8A}" srcOrd="4" destOrd="0" presId="urn:microsoft.com/office/officeart/2005/8/layout/lProcess3"/>
    <dgm:cxn modelId="{C2E18CFE-9CF5-4A2E-9086-E4D4FD2A37E1}" type="presParOf" srcId="{AD9B97E2-EA90-4F2E-8782-B48EECFBFD8A}" destId="{80DE9D2B-E9B5-4A3D-A8D7-6AA8CAFEB7E6}" srcOrd="0" destOrd="0" presId="urn:microsoft.com/office/officeart/2005/8/layout/lProcess3"/>
    <dgm:cxn modelId="{A447B75A-0BA7-47D4-A1DB-F42624873235}" type="presParOf" srcId="{AD9B97E2-EA90-4F2E-8782-B48EECFBFD8A}" destId="{8E1DF049-0932-41FE-BDBD-923A508AE39B}" srcOrd="1" destOrd="0" presId="urn:microsoft.com/office/officeart/2005/8/layout/lProcess3"/>
    <dgm:cxn modelId="{FAA001F9-7B91-456A-BEB0-63BD99A19EC7}" type="presParOf" srcId="{AD9B97E2-EA90-4F2E-8782-B48EECFBFD8A}" destId="{61AEBABF-5C65-4D0A-8A5E-69148327CAEF}" srcOrd="2" destOrd="0" presId="urn:microsoft.com/office/officeart/2005/8/layout/lProcess3"/>
    <dgm:cxn modelId="{AAF8079E-A4E9-4BCB-A1DF-5D1549A9F68D}" type="presParOf" srcId="{AD9B97E2-EA90-4F2E-8782-B48EECFBFD8A}" destId="{C9BF9BAE-5C1D-4C60-A5BA-EF56E2BD06E4}" srcOrd="3" destOrd="0" presId="urn:microsoft.com/office/officeart/2005/8/layout/lProcess3"/>
    <dgm:cxn modelId="{9D59D8A6-70E5-49D2-A791-D624DFE5E9BC}" type="presParOf" srcId="{AD9B97E2-EA90-4F2E-8782-B48EECFBFD8A}" destId="{AC7AB71A-9B6A-442B-99A7-BFB1ED26B411}" srcOrd="4" destOrd="0" presId="urn:microsoft.com/office/officeart/2005/8/layout/lProcess3"/>
    <dgm:cxn modelId="{3B70E64B-0833-465D-BFED-525A758F00D9}" type="presParOf" srcId="{AD9B97E2-EA90-4F2E-8782-B48EECFBFD8A}" destId="{B183CC35-6FF5-4D9F-95E4-4B180D463A3C}" srcOrd="5" destOrd="0" presId="urn:microsoft.com/office/officeart/2005/8/layout/lProcess3"/>
    <dgm:cxn modelId="{439B441C-4F1D-43B3-ADC2-807416ABC3E9}" type="presParOf" srcId="{AD9B97E2-EA90-4F2E-8782-B48EECFBFD8A}" destId="{4DEBFE2F-9EA0-4F64-9B5D-A2626DED78ED}"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70A8F-1C48-46FC-AB02-F1E4D2404CE5}">
      <dsp:nvSpPr>
        <dsp:cNvPr id="0" name=""/>
        <dsp:cNvSpPr/>
      </dsp:nvSpPr>
      <dsp:spPr>
        <a:xfrm>
          <a:off x="137181" y="2338"/>
          <a:ext cx="5223569" cy="2089427"/>
        </a:xfrm>
        <a:prstGeom prst="chevron">
          <a:avLst/>
        </a:prstGeom>
        <a:solidFill>
          <a:srgbClr val="00534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VCS managed</a:t>
          </a:r>
        </a:p>
      </dsp:txBody>
      <dsp:txXfrm>
        <a:off x="1181895" y="2338"/>
        <a:ext cx="3134142" cy="2089427"/>
      </dsp:txXfrm>
    </dsp:sp>
    <dsp:sp modelId="{327671A8-DD0A-4045-AE10-25343799E661}">
      <dsp:nvSpPr>
        <dsp:cNvPr id="0" name=""/>
        <dsp:cNvSpPr/>
      </dsp:nvSpPr>
      <dsp:spPr>
        <a:xfrm>
          <a:off x="4681687" y="179939"/>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Primary delivery model</a:t>
          </a:r>
        </a:p>
      </dsp:txBody>
      <dsp:txXfrm>
        <a:off x="5548800" y="179939"/>
        <a:ext cx="2601337" cy="1734225"/>
      </dsp:txXfrm>
    </dsp:sp>
    <dsp:sp modelId="{6788B964-205E-4E55-8B79-7746BC0E3B80}">
      <dsp:nvSpPr>
        <dsp:cNvPr id="0" name=""/>
        <dsp:cNvSpPr/>
      </dsp:nvSpPr>
      <dsp:spPr>
        <a:xfrm>
          <a:off x="8410271" y="179939"/>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Recruitment, screening, matching, and supervision</a:t>
          </a:r>
        </a:p>
      </dsp:txBody>
      <dsp:txXfrm>
        <a:off x="9277384" y="179939"/>
        <a:ext cx="2601337" cy="1734225"/>
      </dsp:txXfrm>
    </dsp:sp>
    <dsp:sp modelId="{49EE9222-D8CF-4606-9034-803E4C939C83}">
      <dsp:nvSpPr>
        <dsp:cNvPr id="0" name=""/>
        <dsp:cNvSpPr/>
      </dsp:nvSpPr>
      <dsp:spPr>
        <a:xfrm>
          <a:off x="12138855" y="179939"/>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Adopts and promotes mentoring framework </a:t>
          </a:r>
        </a:p>
      </dsp:txBody>
      <dsp:txXfrm>
        <a:off x="13005968" y="179939"/>
        <a:ext cx="2601337" cy="1734225"/>
      </dsp:txXfrm>
    </dsp:sp>
    <dsp:sp modelId="{9B7CF269-A49D-4833-AA8B-AAE70846F41F}">
      <dsp:nvSpPr>
        <dsp:cNvPr id="0" name=""/>
        <dsp:cNvSpPr/>
      </dsp:nvSpPr>
      <dsp:spPr>
        <a:xfrm>
          <a:off x="137181" y="2384286"/>
          <a:ext cx="5223569" cy="2089427"/>
        </a:xfrm>
        <a:prstGeom prst="chevron">
          <a:avLst/>
        </a:prstGeom>
        <a:solidFill>
          <a:srgbClr val="00534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Private/public sector partnered</a:t>
          </a:r>
        </a:p>
      </dsp:txBody>
      <dsp:txXfrm>
        <a:off x="1181895" y="2384286"/>
        <a:ext cx="3134142" cy="2089427"/>
      </dsp:txXfrm>
    </dsp:sp>
    <dsp:sp modelId="{3A26FAC8-B480-4B0B-A3AC-623051D2EB17}">
      <dsp:nvSpPr>
        <dsp:cNvPr id="0" name=""/>
        <dsp:cNvSpPr/>
      </dsp:nvSpPr>
      <dsp:spPr>
        <a:xfrm>
          <a:off x="4681687" y="2561887"/>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Reflect the same quality of service as VCS managed process</a:t>
          </a:r>
        </a:p>
      </dsp:txBody>
      <dsp:txXfrm>
        <a:off x="5548800" y="2561887"/>
        <a:ext cx="2601337" cy="1734225"/>
      </dsp:txXfrm>
    </dsp:sp>
    <dsp:sp modelId="{9EBCAB75-CF30-4CBA-ADE7-CA4C1E69A830}">
      <dsp:nvSpPr>
        <dsp:cNvPr id="0" name=""/>
        <dsp:cNvSpPr/>
      </dsp:nvSpPr>
      <dsp:spPr>
        <a:xfrm>
          <a:off x="8410271" y="2561887"/>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b="1" kern="1200">
              <a:latin typeface="Arial" panose="020B0604020202020204" pitchFamily="34" charset="0"/>
              <a:cs typeface="Arial" panose="020B0604020202020204" pitchFamily="34" charset="0"/>
            </a:rPr>
            <a:t>VCS Matched:  </a:t>
          </a:r>
          <a:r>
            <a:rPr lang="en-US" sz="2100" kern="1200">
              <a:latin typeface="Arial" panose="020B0604020202020204" pitchFamily="34" charset="0"/>
              <a:cs typeface="Arial" panose="020B0604020202020204" pitchFamily="34" charset="0"/>
            </a:rPr>
            <a:t>match private/public sector mentor recruits to the VCS managed process </a:t>
          </a:r>
        </a:p>
      </dsp:txBody>
      <dsp:txXfrm>
        <a:off x="9277384" y="2561887"/>
        <a:ext cx="2601337" cy="1734225"/>
      </dsp:txXfrm>
    </dsp:sp>
    <dsp:sp modelId="{0746CDA7-A1DF-4640-8313-9A859524C8E3}">
      <dsp:nvSpPr>
        <dsp:cNvPr id="0" name=""/>
        <dsp:cNvSpPr/>
      </dsp:nvSpPr>
      <dsp:spPr>
        <a:xfrm>
          <a:off x="12138855" y="2561887"/>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Private Sector Partnership</a:t>
          </a:r>
          <a:r>
            <a:rPr lang="en-US" sz="2100" b="0" kern="1200" dirty="0">
              <a:latin typeface="Arial" panose="020B0604020202020204" pitchFamily="34" charset="0"/>
              <a:cs typeface="Arial" panose="020B0604020202020204" pitchFamily="34" charset="0"/>
            </a:rPr>
            <a:t>: </a:t>
          </a:r>
          <a:r>
            <a:rPr lang="en-US" sz="2100" kern="1200" dirty="0">
              <a:latin typeface="Arial" panose="020B0604020202020204" pitchFamily="34" charset="0"/>
              <a:cs typeface="Arial" panose="020B0604020202020204" pitchFamily="34" charset="0"/>
            </a:rPr>
            <a:t>VCS offers guidance while company manages service delivery in-house</a:t>
          </a:r>
        </a:p>
      </dsp:txBody>
      <dsp:txXfrm>
        <a:off x="13005968" y="2561887"/>
        <a:ext cx="2601337" cy="1734225"/>
      </dsp:txXfrm>
    </dsp:sp>
    <dsp:sp modelId="{80DE9D2B-E9B5-4A3D-A8D7-6AA8CAFEB7E6}">
      <dsp:nvSpPr>
        <dsp:cNvPr id="0" name=""/>
        <dsp:cNvSpPr/>
      </dsp:nvSpPr>
      <dsp:spPr>
        <a:xfrm>
          <a:off x="137181" y="4766233"/>
          <a:ext cx="5223569" cy="2089427"/>
        </a:xfrm>
        <a:prstGeom prst="chevron">
          <a:avLst/>
        </a:prstGeom>
        <a:solidFill>
          <a:srgbClr val="00534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Private/public sector managed</a:t>
          </a:r>
        </a:p>
      </dsp:txBody>
      <dsp:txXfrm>
        <a:off x="1181895" y="4766233"/>
        <a:ext cx="3134142" cy="2089427"/>
      </dsp:txXfrm>
    </dsp:sp>
    <dsp:sp modelId="{61AEBABF-5C65-4D0A-8A5E-69148327CAEF}">
      <dsp:nvSpPr>
        <dsp:cNvPr id="0" name=""/>
        <dsp:cNvSpPr/>
      </dsp:nvSpPr>
      <dsp:spPr>
        <a:xfrm>
          <a:off x="4681687" y="4943835"/>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Reflect the same quality of service as VCS managed process</a:t>
          </a:r>
        </a:p>
      </dsp:txBody>
      <dsp:txXfrm>
        <a:off x="5548800" y="4943835"/>
        <a:ext cx="2601337" cy="1734225"/>
      </dsp:txXfrm>
    </dsp:sp>
    <dsp:sp modelId="{AC7AB71A-9B6A-442B-99A7-BFB1ED26B411}">
      <dsp:nvSpPr>
        <dsp:cNvPr id="0" name=""/>
        <dsp:cNvSpPr/>
      </dsp:nvSpPr>
      <dsp:spPr>
        <a:xfrm>
          <a:off x="8410271" y="4943835"/>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Company owns all service delivery responsibilities</a:t>
          </a:r>
        </a:p>
      </dsp:txBody>
      <dsp:txXfrm>
        <a:off x="9277384" y="4943835"/>
        <a:ext cx="2601337" cy="1734225"/>
      </dsp:txXfrm>
    </dsp:sp>
    <dsp:sp modelId="{4DEBFE2F-9EA0-4F64-9B5D-A2626DED78ED}">
      <dsp:nvSpPr>
        <dsp:cNvPr id="0" name=""/>
        <dsp:cNvSpPr/>
      </dsp:nvSpPr>
      <dsp:spPr>
        <a:xfrm>
          <a:off x="12138855" y="4943835"/>
          <a:ext cx="4335562" cy="173422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Encouraged to adopt and promote Framework; serves target youth populations where appropriate</a:t>
          </a:r>
        </a:p>
      </dsp:txBody>
      <dsp:txXfrm>
        <a:off x="13005968" y="4943835"/>
        <a:ext cx="2601337" cy="17342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rgbClr val="00EA7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rgbClr val="00EA77"/>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3DDC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rgbClr val="00EA7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91151" y="9294573"/>
            <a:ext cx="2857414" cy="1337811"/>
          </a:xfrm>
          <a:prstGeom prst="rect">
            <a:avLst/>
          </a:prstGeom>
        </p:spPr>
      </p:pic>
      <p:pic>
        <p:nvPicPr>
          <p:cNvPr id="17" name="bg object 17"/>
          <p:cNvPicPr/>
          <p:nvPr/>
        </p:nvPicPr>
        <p:blipFill>
          <a:blip r:embed="rId3" cstate="print"/>
          <a:stretch>
            <a:fillRect/>
          </a:stretch>
        </p:blipFill>
        <p:spPr>
          <a:xfrm>
            <a:off x="10052050" y="0"/>
            <a:ext cx="10052039" cy="1130855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18154" y="610553"/>
            <a:ext cx="17867790" cy="1156335"/>
          </a:xfrm>
          <a:prstGeom prst="rect">
            <a:avLst/>
          </a:prstGeom>
        </p:spPr>
        <p:txBody>
          <a:bodyPr wrap="square" lIns="0" tIns="0" rIns="0" bIns="0">
            <a:spAutoFit/>
          </a:bodyPr>
          <a:lstStyle>
            <a:lvl1pPr>
              <a:defRPr sz="7400" b="0" i="0">
                <a:solidFill>
                  <a:srgbClr val="00EA77"/>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mailto:Recovery@london.gov.uk"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london.gov.uk/sites/default/files/26.03.21_anchor_institutions_charter.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2.deloitte.com/global/en/pages/about-deloitte/articles/millennialsurvey.html" TargetMode="External"/><Relationship Id="rId7" Type="http://schemas.openxmlformats.org/officeDocument/2006/relationships/image" Target="../media/image1.png"/><Relationship Id="rId2" Type="http://schemas.openxmlformats.org/officeDocument/2006/relationships/hyperlink" Target="https://kantar.no/globalassets/ekspertiseomrader/merkevarebygging/purpose-2020/p2020-frokostseminar-250418.pdf" TargetMode="External"/><Relationship Id="rId1" Type="http://schemas.openxmlformats.org/officeDocument/2006/relationships/slideLayout" Target="../slideLayouts/slideLayout4.xml"/><Relationship Id="rId6" Type="http://schemas.openxmlformats.org/officeDocument/2006/relationships/hyperlink" Target="https://cecp.co/home/resources/giving-in-numbers/" TargetMode="External"/><Relationship Id="rId5" Type="http://schemas.openxmlformats.org/officeDocument/2006/relationships/hyperlink" Target="https://www2.deloitte.com/us/en/insights/topics/marketing-and-sales-operations/global-marketing-trends.html" TargetMode="External"/><Relationship Id="rId4" Type="http://schemas.openxmlformats.org/officeDocument/2006/relationships/hyperlink" Target="https://www.porternovelli.com/wp-content/uploads/2020/06/PN-Purpose-Tracker_Business-Imperative-for-Social-Justice-Today.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ginnes@bloomberg.org" TargetMode="External"/><Relationship Id="rId2" Type="http://schemas.openxmlformats.org/officeDocument/2006/relationships/hyperlink" Target="mailto:anazarian@bloomberg.org" TargetMode="Externa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4568" y="0"/>
            <a:ext cx="19361150" cy="11306810"/>
            <a:chOff x="736176" y="10"/>
            <a:chExt cx="19361150" cy="11306810"/>
          </a:xfrm>
        </p:grpSpPr>
        <p:pic>
          <p:nvPicPr>
            <p:cNvPr id="3" name="object 3"/>
            <p:cNvPicPr/>
            <p:nvPr/>
          </p:nvPicPr>
          <p:blipFill>
            <a:blip r:embed="rId2" cstate="print"/>
            <a:stretch>
              <a:fillRect/>
            </a:stretch>
          </p:blipFill>
          <p:spPr>
            <a:xfrm>
              <a:off x="736176" y="10"/>
              <a:ext cx="10656827" cy="1887176"/>
            </a:xfrm>
            <a:prstGeom prst="rect">
              <a:avLst/>
            </a:prstGeom>
          </p:spPr>
        </p:pic>
        <p:pic>
          <p:nvPicPr>
            <p:cNvPr id="4" name="object 4"/>
            <p:cNvPicPr/>
            <p:nvPr/>
          </p:nvPicPr>
          <p:blipFill>
            <a:blip r:embed="rId3" cstate="print"/>
            <a:stretch>
              <a:fillRect/>
            </a:stretch>
          </p:blipFill>
          <p:spPr>
            <a:xfrm>
              <a:off x="11382966" y="10"/>
              <a:ext cx="4853994" cy="3773445"/>
            </a:xfrm>
            <a:prstGeom prst="rect">
              <a:avLst/>
            </a:prstGeom>
          </p:spPr>
        </p:pic>
        <p:pic>
          <p:nvPicPr>
            <p:cNvPr id="5" name="object 5"/>
            <p:cNvPicPr/>
            <p:nvPr/>
          </p:nvPicPr>
          <p:blipFill>
            <a:blip r:embed="rId4" cstate="print"/>
            <a:stretch>
              <a:fillRect/>
            </a:stretch>
          </p:blipFill>
          <p:spPr>
            <a:xfrm>
              <a:off x="16226919" y="10"/>
              <a:ext cx="1951657" cy="8886535"/>
            </a:xfrm>
            <a:prstGeom prst="rect">
              <a:avLst/>
            </a:prstGeom>
          </p:spPr>
        </p:pic>
        <p:pic>
          <p:nvPicPr>
            <p:cNvPr id="6" name="object 6"/>
            <p:cNvPicPr/>
            <p:nvPr/>
          </p:nvPicPr>
          <p:blipFill>
            <a:blip r:embed="rId5" cstate="print"/>
            <a:stretch>
              <a:fillRect/>
            </a:stretch>
          </p:blipFill>
          <p:spPr>
            <a:xfrm>
              <a:off x="18168520" y="1781600"/>
              <a:ext cx="975829" cy="7395272"/>
            </a:xfrm>
            <a:prstGeom prst="rect">
              <a:avLst/>
            </a:prstGeom>
          </p:spPr>
        </p:pic>
        <p:pic>
          <p:nvPicPr>
            <p:cNvPr id="7" name="object 7"/>
            <p:cNvPicPr/>
            <p:nvPr/>
          </p:nvPicPr>
          <p:blipFill>
            <a:blip r:embed="rId6" cstate="print"/>
            <a:stretch>
              <a:fillRect/>
            </a:stretch>
          </p:blipFill>
          <p:spPr>
            <a:xfrm>
              <a:off x="1981112" y="1877136"/>
              <a:ext cx="9411899" cy="1896319"/>
            </a:xfrm>
            <a:prstGeom prst="rect">
              <a:avLst/>
            </a:prstGeom>
          </p:spPr>
        </p:pic>
        <p:pic>
          <p:nvPicPr>
            <p:cNvPr id="8" name="object 8"/>
            <p:cNvPicPr/>
            <p:nvPr/>
          </p:nvPicPr>
          <p:blipFill>
            <a:blip r:embed="rId7" cstate="print"/>
            <a:stretch>
              <a:fillRect/>
            </a:stretch>
          </p:blipFill>
          <p:spPr>
            <a:xfrm>
              <a:off x="19134296" y="3278005"/>
              <a:ext cx="962598" cy="6281923"/>
            </a:xfrm>
            <a:prstGeom prst="rect">
              <a:avLst/>
            </a:prstGeom>
          </p:spPr>
        </p:pic>
        <p:pic>
          <p:nvPicPr>
            <p:cNvPr id="9" name="object 9"/>
            <p:cNvPicPr/>
            <p:nvPr/>
          </p:nvPicPr>
          <p:blipFill>
            <a:blip r:embed="rId8" cstate="print"/>
            <a:stretch>
              <a:fillRect/>
            </a:stretch>
          </p:blipFill>
          <p:spPr>
            <a:xfrm>
              <a:off x="2768219" y="3763403"/>
              <a:ext cx="9595601" cy="3782586"/>
            </a:xfrm>
            <a:prstGeom prst="rect">
              <a:avLst/>
            </a:prstGeom>
          </p:spPr>
        </p:pic>
        <p:pic>
          <p:nvPicPr>
            <p:cNvPr id="10" name="object 10"/>
            <p:cNvPicPr/>
            <p:nvPr/>
          </p:nvPicPr>
          <p:blipFill>
            <a:blip r:embed="rId9" cstate="print"/>
            <a:stretch>
              <a:fillRect/>
            </a:stretch>
          </p:blipFill>
          <p:spPr>
            <a:xfrm>
              <a:off x="12353780" y="3763403"/>
              <a:ext cx="3883190" cy="4728241"/>
            </a:xfrm>
            <a:prstGeom prst="rect">
              <a:avLst/>
            </a:prstGeom>
          </p:spPr>
        </p:pic>
        <p:pic>
          <p:nvPicPr>
            <p:cNvPr id="11" name="object 11"/>
            <p:cNvPicPr/>
            <p:nvPr/>
          </p:nvPicPr>
          <p:blipFill>
            <a:blip r:embed="rId10" cstate="print"/>
            <a:stretch>
              <a:fillRect/>
            </a:stretch>
          </p:blipFill>
          <p:spPr>
            <a:xfrm>
              <a:off x="2660852" y="7535948"/>
              <a:ext cx="4859023" cy="3770304"/>
            </a:xfrm>
            <a:prstGeom prst="rect">
              <a:avLst/>
            </a:prstGeom>
          </p:spPr>
        </p:pic>
        <p:pic>
          <p:nvPicPr>
            <p:cNvPr id="12" name="object 12"/>
            <p:cNvPicPr/>
            <p:nvPr/>
          </p:nvPicPr>
          <p:blipFill>
            <a:blip r:embed="rId11" cstate="print"/>
            <a:stretch>
              <a:fillRect/>
            </a:stretch>
          </p:blipFill>
          <p:spPr>
            <a:xfrm>
              <a:off x="7509823" y="7535948"/>
              <a:ext cx="3883198" cy="2836946"/>
            </a:xfrm>
            <a:prstGeom prst="rect">
              <a:avLst/>
            </a:prstGeom>
          </p:spPr>
        </p:pic>
        <p:pic>
          <p:nvPicPr>
            <p:cNvPr id="13" name="object 13"/>
            <p:cNvPicPr/>
            <p:nvPr/>
          </p:nvPicPr>
          <p:blipFill>
            <a:blip r:embed="rId12" cstate="print"/>
            <a:stretch>
              <a:fillRect/>
            </a:stretch>
          </p:blipFill>
          <p:spPr>
            <a:xfrm>
              <a:off x="11382966" y="7535948"/>
              <a:ext cx="980855" cy="1759600"/>
            </a:xfrm>
            <a:prstGeom prst="rect">
              <a:avLst/>
            </a:prstGeom>
          </p:spPr>
        </p:pic>
        <p:pic>
          <p:nvPicPr>
            <p:cNvPr id="14" name="object 14"/>
            <p:cNvPicPr/>
            <p:nvPr/>
          </p:nvPicPr>
          <p:blipFill>
            <a:blip r:embed="rId13" cstate="print"/>
            <a:stretch>
              <a:fillRect/>
            </a:stretch>
          </p:blipFill>
          <p:spPr>
            <a:xfrm>
              <a:off x="12353780" y="8481595"/>
              <a:ext cx="3883180" cy="491847"/>
            </a:xfrm>
            <a:prstGeom prst="rect">
              <a:avLst/>
            </a:prstGeom>
          </p:spPr>
        </p:pic>
        <p:pic>
          <p:nvPicPr>
            <p:cNvPr id="15" name="object 15"/>
            <p:cNvPicPr/>
            <p:nvPr/>
          </p:nvPicPr>
          <p:blipFill>
            <a:blip r:embed="rId14" cstate="print"/>
            <a:stretch>
              <a:fillRect/>
            </a:stretch>
          </p:blipFill>
          <p:spPr>
            <a:xfrm>
              <a:off x="2502499" y="10853145"/>
              <a:ext cx="168403" cy="453106"/>
            </a:xfrm>
            <a:prstGeom prst="rect">
              <a:avLst/>
            </a:prstGeom>
          </p:spPr>
        </p:pic>
        <p:pic>
          <p:nvPicPr>
            <p:cNvPr id="16" name="object 16"/>
            <p:cNvPicPr/>
            <p:nvPr/>
          </p:nvPicPr>
          <p:blipFill>
            <a:blip r:embed="rId15" cstate="print"/>
            <a:stretch>
              <a:fillRect/>
            </a:stretch>
          </p:blipFill>
          <p:spPr>
            <a:xfrm>
              <a:off x="7509823" y="10362843"/>
              <a:ext cx="1770165" cy="943409"/>
            </a:xfrm>
            <a:prstGeom prst="rect">
              <a:avLst/>
            </a:prstGeom>
          </p:spPr>
        </p:pic>
        <p:sp>
          <p:nvSpPr>
            <p:cNvPr id="17" name="object 17"/>
            <p:cNvSpPr/>
            <p:nvPr/>
          </p:nvSpPr>
          <p:spPr>
            <a:xfrm>
              <a:off x="5290515" y="7759782"/>
              <a:ext cx="1950085" cy="427990"/>
            </a:xfrm>
            <a:custGeom>
              <a:avLst/>
              <a:gdLst/>
              <a:ahLst/>
              <a:cxnLst/>
              <a:rect l="l" t="t" r="r" b="b"/>
              <a:pathLst>
                <a:path w="1950084" h="427990">
                  <a:moveTo>
                    <a:pt x="291757" y="366090"/>
                  </a:moveTo>
                  <a:lnTo>
                    <a:pt x="59334" y="366090"/>
                  </a:lnTo>
                  <a:lnTo>
                    <a:pt x="59334" y="330"/>
                  </a:lnTo>
                  <a:lnTo>
                    <a:pt x="0" y="330"/>
                  </a:lnTo>
                  <a:lnTo>
                    <a:pt x="0" y="366090"/>
                  </a:lnTo>
                  <a:lnTo>
                    <a:pt x="0" y="423240"/>
                  </a:lnTo>
                  <a:lnTo>
                    <a:pt x="291757" y="423240"/>
                  </a:lnTo>
                  <a:lnTo>
                    <a:pt x="291757" y="366090"/>
                  </a:lnTo>
                  <a:close/>
                </a:path>
                <a:path w="1950084" h="427990">
                  <a:moveTo>
                    <a:pt x="602869" y="266217"/>
                  </a:moveTo>
                  <a:lnTo>
                    <a:pt x="598487" y="220103"/>
                  </a:lnTo>
                  <a:lnTo>
                    <a:pt x="585317" y="180340"/>
                  </a:lnTo>
                  <a:lnTo>
                    <a:pt x="564019" y="147942"/>
                  </a:lnTo>
                  <a:lnTo>
                    <a:pt x="545617" y="131356"/>
                  </a:lnTo>
                  <a:lnTo>
                    <a:pt x="545617" y="266217"/>
                  </a:lnTo>
                  <a:lnTo>
                    <a:pt x="544969" y="283273"/>
                  </a:lnTo>
                  <a:lnTo>
                    <a:pt x="535292" y="326428"/>
                  </a:lnTo>
                  <a:lnTo>
                    <a:pt x="505485" y="363918"/>
                  </a:lnTo>
                  <a:lnTo>
                    <a:pt x="458838" y="376618"/>
                  </a:lnTo>
                  <a:lnTo>
                    <a:pt x="445744" y="375818"/>
                  </a:lnTo>
                  <a:lnTo>
                    <a:pt x="403034" y="356819"/>
                  </a:lnTo>
                  <a:lnTo>
                    <a:pt x="377875" y="313372"/>
                  </a:lnTo>
                  <a:lnTo>
                    <a:pt x="372071" y="266217"/>
                  </a:lnTo>
                  <a:lnTo>
                    <a:pt x="372719" y="249174"/>
                  </a:lnTo>
                  <a:lnTo>
                    <a:pt x="382397" y="206006"/>
                  </a:lnTo>
                  <a:lnTo>
                    <a:pt x="412203" y="168376"/>
                  </a:lnTo>
                  <a:lnTo>
                    <a:pt x="458838" y="155536"/>
                  </a:lnTo>
                  <a:lnTo>
                    <a:pt x="471944" y="156349"/>
                  </a:lnTo>
                  <a:lnTo>
                    <a:pt x="514642" y="175552"/>
                  </a:lnTo>
                  <a:lnTo>
                    <a:pt x="539800" y="219075"/>
                  </a:lnTo>
                  <a:lnTo>
                    <a:pt x="545617" y="266217"/>
                  </a:lnTo>
                  <a:lnTo>
                    <a:pt x="545617" y="131356"/>
                  </a:lnTo>
                  <a:lnTo>
                    <a:pt x="499948" y="109118"/>
                  </a:lnTo>
                  <a:lnTo>
                    <a:pt x="458838" y="104178"/>
                  </a:lnTo>
                  <a:lnTo>
                    <a:pt x="437565" y="105422"/>
                  </a:lnTo>
                  <a:lnTo>
                    <a:pt x="399351" y="115303"/>
                  </a:lnTo>
                  <a:lnTo>
                    <a:pt x="353656" y="147942"/>
                  </a:lnTo>
                  <a:lnTo>
                    <a:pt x="332371" y="180340"/>
                  </a:lnTo>
                  <a:lnTo>
                    <a:pt x="319201" y="220103"/>
                  </a:lnTo>
                  <a:lnTo>
                    <a:pt x="314807" y="266217"/>
                  </a:lnTo>
                  <a:lnTo>
                    <a:pt x="315899" y="290080"/>
                  </a:lnTo>
                  <a:lnTo>
                    <a:pt x="324688" y="333019"/>
                  </a:lnTo>
                  <a:lnTo>
                    <a:pt x="342074" y="369354"/>
                  </a:lnTo>
                  <a:lnTo>
                    <a:pt x="382397" y="408343"/>
                  </a:lnTo>
                  <a:lnTo>
                    <a:pt x="417741" y="423062"/>
                  </a:lnTo>
                  <a:lnTo>
                    <a:pt x="458838" y="427977"/>
                  </a:lnTo>
                  <a:lnTo>
                    <a:pt x="480110" y="426745"/>
                  </a:lnTo>
                  <a:lnTo>
                    <a:pt x="518337" y="416928"/>
                  </a:lnTo>
                  <a:lnTo>
                    <a:pt x="564019" y="384467"/>
                  </a:lnTo>
                  <a:lnTo>
                    <a:pt x="585317" y="352107"/>
                  </a:lnTo>
                  <a:lnTo>
                    <a:pt x="598487" y="312343"/>
                  </a:lnTo>
                  <a:lnTo>
                    <a:pt x="601776" y="290080"/>
                  </a:lnTo>
                  <a:lnTo>
                    <a:pt x="602869" y="266217"/>
                  </a:lnTo>
                  <a:close/>
                </a:path>
                <a:path w="1950084" h="427990">
                  <a:moveTo>
                    <a:pt x="927227" y="212509"/>
                  </a:moveTo>
                  <a:lnTo>
                    <a:pt x="920254" y="168021"/>
                  </a:lnTo>
                  <a:lnTo>
                    <a:pt x="899439" y="133553"/>
                  </a:lnTo>
                  <a:lnTo>
                    <a:pt x="865276" y="111658"/>
                  </a:lnTo>
                  <a:lnTo>
                    <a:pt x="819200" y="104178"/>
                  </a:lnTo>
                  <a:lnTo>
                    <a:pt x="801497" y="105092"/>
                  </a:lnTo>
                  <a:lnTo>
                    <a:pt x="759142" y="118795"/>
                  </a:lnTo>
                  <a:lnTo>
                    <a:pt x="729716" y="146596"/>
                  </a:lnTo>
                  <a:lnTo>
                    <a:pt x="722096" y="158496"/>
                  </a:lnTo>
                  <a:lnTo>
                    <a:pt x="722096" y="110083"/>
                  </a:lnTo>
                  <a:lnTo>
                    <a:pt x="664832" y="110083"/>
                  </a:lnTo>
                  <a:lnTo>
                    <a:pt x="664832" y="423240"/>
                  </a:lnTo>
                  <a:lnTo>
                    <a:pt x="722096" y="423240"/>
                  </a:lnTo>
                  <a:lnTo>
                    <a:pt x="722096" y="246151"/>
                  </a:lnTo>
                  <a:lnTo>
                    <a:pt x="722706" y="233908"/>
                  </a:lnTo>
                  <a:lnTo>
                    <a:pt x="737260" y="191274"/>
                  </a:lnTo>
                  <a:lnTo>
                    <a:pt x="770115" y="163868"/>
                  </a:lnTo>
                  <a:lnTo>
                    <a:pt x="804722" y="157314"/>
                  </a:lnTo>
                  <a:lnTo>
                    <a:pt x="815200" y="157861"/>
                  </a:lnTo>
                  <a:lnTo>
                    <a:pt x="853922" y="177050"/>
                  </a:lnTo>
                  <a:lnTo>
                    <a:pt x="869518" y="221513"/>
                  </a:lnTo>
                  <a:lnTo>
                    <a:pt x="869962" y="233159"/>
                  </a:lnTo>
                  <a:lnTo>
                    <a:pt x="869962" y="423240"/>
                  </a:lnTo>
                  <a:lnTo>
                    <a:pt x="927227" y="423240"/>
                  </a:lnTo>
                  <a:lnTo>
                    <a:pt x="927227" y="212509"/>
                  </a:lnTo>
                  <a:close/>
                </a:path>
                <a:path w="1950084" h="427990">
                  <a:moveTo>
                    <a:pt x="1275930" y="0"/>
                  </a:moveTo>
                  <a:lnTo>
                    <a:pt x="1218666" y="0"/>
                  </a:lnTo>
                  <a:lnTo>
                    <a:pt x="1218666" y="159664"/>
                  </a:lnTo>
                  <a:lnTo>
                    <a:pt x="1218666" y="266217"/>
                  </a:lnTo>
                  <a:lnTo>
                    <a:pt x="1212850" y="312813"/>
                  </a:lnTo>
                  <a:lnTo>
                    <a:pt x="1195717" y="347687"/>
                  </a:lnTo>
                  <a:lnTo>
                    <a:pt x="1157122" y="373367"/>
                  </a:lnTo>
                  <a:lnTo>
                    <a:pt x="1131887" y="376605"/>
                  </a:lnTo>
                  <a:lnTo>
                    <a:pt x="1118793" y="375805"/>
                  </a:lnTo>
                  <a:lnTo>
                    <a:pt x="1076083" y="356387"/>
                  </a:lnTo>
                  <a:lnTo>
                    <a:pt x="1050721" y="312813"/>
                  </a:lnTo>
                  <a:lnTo>
                    <a:pt x="1044829" y="266217"/>
                  </a:lnTo>
                  <a:lnTo>
                    <a:pt x="1045476" y="249301"/>
                  </a:lnTo>
                  <a:lnTo>
                    <a:pt x="1055306" y="206159"/>
                  </a:lnTo>
                  <a:lnTo>
                    <a:pt x="1085418" y="168376"/>
                  </a:lnTo>
                  <a:lnTo>
                    <a:pt x="1131887" y="155536"/>
                  </a:lnTo>
                  <a:lnTo>
                    <a:pt x="1144866" y="156337"/>
                  </a:lnTo>
                  <a:lnTo>
                    <a:pt x="1187411" y="175552"/>
                  </a:lnTo>
                  <a:lnTo>
                    <a:pt x="1212773" y="219265"/>
                  </a:lnTo>
                  <a:lnTo>
                    <a:pt x="1218666" y="266217"/>
                  </a:lnTo>
                  <a:lnTo>
                    <a:pt x="1218666" y="159664"/>
                  </a:lnTo>
                  <a:lnTo>
                    <a:pt x="1216355" y="155536"/>
                  </a:lnTo>
                  <a:lnTo>
                    <a:pt x="1211326" y="146545"/>
                  </a:lnTo>
                  <a:lnTo>
                    <a:pt x="1202550" y="135204"/>
                  </a:lnTo>
                  <a:lnTo>
                    <a:pt x="1167765" y="111899"/>
                  </a:lnTo>
                  <a:lnTo>
                    <a:pt x="1120965" y="104178"/>
                  </a:lnTo>
                  <a:lnTo>
                    <a:pt x="1099743" y="105473"/>
                  </a:lnTo>
                  <a:lnTo>
                    <a:pt x="1062697" y="115798"/>
                  </a:lnTo>
                  <a:lnTo>
                    <a:pt x="1020851" y="149491"/>
                  </a:lnTo>
                  <a:lnTo>
                    <a:pt x="995870" y="201091"/>
                  </a:lnTo>
                  <a:lnTo>
                    <a:pt x="988491" y="243141"/>
                  </a:lnTo>
                  <a:lnTo>
                    <a:pt x="987577" y="266217"/>
                  </a:lnTo>
                  <a:lnTo>
                    <a:pt x="988479" y="289293"/>
                  </a:lnTo>
                  <a:lnTo>
                    <a:pt x="995781" y="331279"/>
                  </a:lnTo>
                  <a:lnTo>
                    <a:pt x="1010437" y="367436"/>
                  </a:lnTo>
                  <a:lnTo>
                    <a:pt x="1046886" y="407301"/>
                  </a:lnTo>
                  <a:lnTo>
                    <a:pt x="1100175" y="426681"/>
                  </a:lnTo>
                  <a:lnTo>
                    <a:pt x="1121562" y="427977"/>
                  </a:lnTo>
                  <a:lnTo>
                    <a:pt x="1138453" y="427088"/>
                  </a:lnTo>
                  <a:lnTo>
                    <a:pt x="1181188" y="413943"/>
                  </a:lnTo>
                  <a:lnTo>
                    <a:pt x="1211795" y="384200"/>
                  </a:lnTo>
                  <a:lnTo>
                    <a:pt x="1215898" y="376605"/>
                  </a:lnTo>
                  <a:lnTo>
                    <a:pt x="1219263" y="370408"/>
                  </a:lnTo>
                  <a:lnTo>
                    <a:pt x="1219263" y="423240"/>
                  </a:lnTo>
                  <a:lnTo>
                    <a:pt x="1275930" y="423240"/>
                  </a:lnTo>
                  <a:lnTo>
                    <a:pt x="1275930" y="370408"/>
                  </a:lnTo>
                  <a:lnTo>
                    <a:pt x="1275930" y="159664"/>
                  </a:lnTo>
                  <a:lnTo>
                    <a:pt x="1275930" y="0"/>
                  </a:lnTo>
                  <a:close/>
                </a:path>
                <a:path w="1950084" h="427990">
                  <a:moveTo>
                    <a:pt x="1625727" y="266217"/>
                  </a:moveTo>
                  <a:lnTo>
                    <a:pt x="1621332" y="220103"/>
                  </a:lnTo>
                  <a:lnTo>
                    <a:pt x="1608150" y="180340"/>
                  </a:lnTo>
                  <a:lnTo>
                    <a:pt x="1586865" y="147942"/>
                  </a:lnTo>
                  <a:lnTo>
                    <a:pt x="1568462" y="131356"/>
                  </a:lnTo>
                  <a:lnTo>
                    <a:pt x="1568462" y="266217"/>
                  </a:lnTo>
                  <a:lnTo>
                    <a:pt x="1567815" y="283273"/>
                  </a:lnTo>
                  <a:lnTo>
                    <a:pt x="1558137" y="326428"/>
                  </a:lnTo>
                  <a:lnTo>
                    <a:pt x="1528305" y="363918"/>
                  </a:lnTo>
                  <a:lnTo>
                    <a:pt x="1481670" y="376618"/>
                  </a:lnTo>
                  <a:lnTo>
                    <a:pt x="1468577" y="375818"/>
                  </a:lnTo>
                  <a:lnTo>
                    <a:pt x="1425879" y="356819"/>
                  </a:lnTo>
                  <a:lnTo>
                    <a:pt x="1400721" y="313372"/>
                  </a:lnTo>
                  <a:lnTo>
                    <a:pt x="1394904" y="266217"/>
                  </a:lnTo>
                  <a:lnTo>
                    <a:pt x="1395552" y="249174"/>
                  </a:lnTo>
                  <a:lnTo>
                    <a:pt x="1405242" y="206006"/>
                  </a:lnTo>
                  <a:lnTo>
                    <a:pt x="1435049" y="168376"/>
                  </a:lnTo>
                  <a:lnTo>
                    <a:pt x="1481670" y="155536"/>
                  </a:lnTo>
                  <a:lnTo>
                    <a:pt x="1494777" y="156349"/>
                  </a:lnTo>
                  <a:lnTo>
                    <a:pt x="1537474" y="175552"/>
                  </a:lnTo>
                  <a:lnTo>
                    <a:pt x="1562646" y="219075"/>
                  </a:lnTo>
                  <a:lnTo>
                    <a:pt x="1568462" y="266217"/>
                  </a:lnTo>
                  <a:lnTo>
                    <a:pt x="1568462" y="131356"/>
                  </a:lnTo>
                  <a:lnTo>
                    <a:pt x="1522780" y="109118"/>
                  </a:lnTo>
                  <a:lnTo>
                    <a:pt x="1481670" y="104178"/>
                  </a:lnTo>
                  <a:lnTo>
                    <a:pt x="1460411" y="105422"/>
                  </a:lnTo>
                  <a:lnTo>
                    <a:pt x="1422184" y="115303"/>
                  </a:lnTo>
                  <a:lnTo>
                    <a:pt x="1376502" y="147942"/>
                  </a:lnTo>
                  <a:lnTo>
                    <a:pt x="1355204" y="180340"/>
                  </a:lnTo>
                  <a:lnTo>
                    <a:pt x="1342034" y="220103"/>
                  </a:lnTo>
                  <a:lnTo>
                    <a:pt x="1337640" y="266217"/>
                  </a:lnTo>
                  <a:lnTo>
                    <a:pt x="1338732" y="290080"/>
                  </a:lnTo>
                  <a:lnTo>
                    <a:pt x="1347520" y="333019"/>
                  </a:lnTo>
                  <a:lnTo>
                    <a:pt x="1364919" y="369354"/>
                  </a:lnTo>
                  <a:lnTo>
                    <a:pt x="1405242" y="408343"/>
                  </a:lnTo>
                  <a:lnTo>
                    <a:pt x="1440573" y="423062"/>
                  </a:lnTo>
                  <a:lnTo>
                    <a:pt x="1481670" y="427977"/>
                  </a:lnTo>
                  <a:lnTo>
                    <a:pt x="1502943" y="426745"/>
                  </a:lnTo>
                  <a:lnTo>
                    <a:pt x="1541170" y="416928"/>
                  </a:lnTo>
                  <a:lnTo>
                    <a:pt x="1586865" y="384467"/>
                  </a:lnTo>
                  <a:lnTo>
                    <a:pt x="1608150" y="352107"/>
                  </a:lnTo>
                  <a:lnTo>
                    <a:pt x="1621332" y="312343"/>
                  </a:lnTo>
                  <a:lnTo>
                    <a:pt x="1624622" y="290080"/>
                  </a:lnTo>
                  <a:lnTo>
                    <a:pt x="1625727" y="266217"/>
                  </a:lnTo>
                  <a:close/>
                </a:path>
                <a:path w="1950084" h="427990">
                  <a:moveTo>
                    <a:pt x="1950072" y="212509"/>
                  </a:moveTo>
                  <a:lnTo>
                    <a:pt x="1943100" y="168021"/>
                  </a:lnTo>
                  <a:lnTo>
                    <a:pt x="1922284" y="133553"/>
                  </a:lnTo>
                  <a:lnTo>
                    <a:pt x="1888109" y="111658"/>
                  </a:lnTo>
                  <a:lnTo>
                    <a:pt x="1842046" y="104178"/>
                  </a:lnTo>
                  <a:lnTo>
                    <a:pt x="1824342" y="105092"/>
                  </a:lnTo>
                  <a:lnTo>
                    <a:pt x="1781987" y="118795"/>
                  </a:lnTo>
                  <a:lnTo>
                    <a:pt x="1752561" y="146596"/>
                  </a:lnTo>
                  <a:lnTo>
                    <a:pt x="1744929" y="158496"/>
                  </a:lnTo>
                  <a:lnTo>
                    <a:pt x="1744929" y="110083"/>
                  </a:lnTo>
                  <a:lnTo>
                    <a:pt x="1687677" y="110083"/>
                  </a:lnTo>
                  <a:lnTo>
                    <a:pt x="1687677" y="423240"/>
                  </a:lnTo>
                  <a:lnTo>
                    <a:pt x="1744929" y="423240"/>
                  </a:lnTo>
                  <a:lnTo>
                    <a:pt x="1744929" y="246151"/>
                  </a:lnTo>
                  <a:lnTo>
                    <a:pt x="1745538" y="233908"/>
                  </a:lnTo>
                  <a:lnTo>
                    <a:pt x="1760118" y="191274"/>
                  </a:lnTo>
                  <a:lnTo>
                    <a:pt x="1792960" y="163868"/>
                  </a:lnTo>
                  <a:lnTo>
                    <a:pt x="1827568" y="157314"/>
                  </a:lnTo>
                  <a:lnTo>
                    <a:pt x="1838045" y="157861"/>
                  </a:lnTo>
                  <a:lnTo>
                    <a:pt x="1876767" y="177050"/>
                  </a:lnTo>
                  <a:lnTo>
                    <a:pt x="1892376" y="221513"/>
                  </a:lnTo>
                  <a:lnTo>
                    <a:pt x="1892820" y="233159"/>
                  </a:lnTo>
                  <a:lnTo>
                    <a:pt x="1892820" y="423240"/>
                  </a:lnTo>
                  <a:lnTo>
                    <a:pt x="1950072" y="423240"/>
                  </a:lnTo>
                  <a:lnTo>
                    <a:pt x="1950072" y="212509"/>
                  </a:lnTo>
                  <a:close/>
                </a:path>
              </a:pathLst>
            </a:custGeom>
            <a:solidFill>
              <a:srgbClr val="00BF66"/>
            </a:solidFill>
          </p:spPr>
          <p:txBody>
            <a:bodyPr wrap="square" lIns="0" tIns="0" rIns="0" bIns="0" rtlCol="0"/>
            <a:lstStyle/>
            <a:p>
              <a:endParaRPr/>
            </a:p>
          </p:txBody>
        </p:sp>
        <p:sp>
          <p:nvSpPr>
            <p:cNvPr id="18" name="object 18"/>
            <p:cNvSpPr/>
            <p:nvPr/>
          </p:nvSpPr>
          <p:spPr>
            <a:xfrm>
              <a:off x="5264924" y="8336565"/>
              <a:ext cx="3296285" cy="1005205"/>
            </a:xfrm>
            <a:custGeom>
              <a:avLst/>
              <a:gdLst/>
              <a:ahLst/>
              <a:cxnLst/>
              <a:rect l="l" t="t" r="r" b="b"/>
              <a:pathLst>
                <a:path w="3296284" h="1005204">
                  <a:moveTo>
                    <a:pt x="328041" y="576719"/>
                  </a:moveTo>
                  <a:lnTo>
                    <a:pt x="14897" y="576719"/>
                  </a:lnTo>
                  <a:lnTo>
                    <a:pt x="14897" y="633869"/>
                  </a:lnTo>
                  <a:lnTo>
                    <a:pt x="141211" y="633869"/>
                  </a:lnTo>
                  <a:lnTo>
                    <a:pt x="141211" y="942479"/>
                  </a:lnTo>
                  <a:lnTo>
                    <a:pt x="14897" y="942479"/>
                  </a:lnTo>
                  <a:lnTo>
                    <a:pt x="14897" y="999629"/>
                  </a:lnTo>
                  <a:lnTo>
                    <a:pt x="328041" y="999629"/>
                  </a:lnTo>
                  <a:lnTo>
                    <a:pt x="328041" y="942479"/>
                  </a:lnTo>
                  <a:lnTo>
                    <a:pt x="201726" y="942479"/>
                  </a:lnTo>
                  <a:lnTo>
                    <a:pt x="201726" y="633869"/>
                  </a:lnTo>
                  <a:lnTo>
                    <a:pt x="328041" y="633869"/>
                  </a:lnTo>
                  <a:lnTo>
                    <a:pt x="328041" y="576719"/>
                  </a:lnTo>
                  <a:close/>
                </a:path>
                <a:path w="3296284" h="1005204">
                  <a:moveTo>
                    <a:pt x="342950" y="423214"/>
                  </a:moveTo>
                  <a:lnTo>
                    <a:pt x="308343" y="311950"/>
                  </a:lnTo>
                  <a:lnTo>
                    <a:pt x="290436" y="254393"/>
                  </a:lnTo>
                  <a:lnTo>
                    <a:pt x="231317" y="64325"/>
                  </a:lnTo>
                  <a:lnTo>
                    <a:pt x="228714" y="55968"/>
                  </a:lnTo>
                  <a:lnTo>
                    <a:pt x="228714" y="254393"/>
                  </a:lnTo>
                  <a:lnTo>
                    <a:pt x="114223" y="254393"/>
                  </a:lnTo>
                  <a:lnTo>
                    <a:pt x="171475" y="64325"/>
                  </a:lnTo>
                  <a:lnTo>
                    <a:pt x="228714" y="254393"/>
                  </a:lnTo>
                  <a:lnTo>
                    <a:pt x="228714" y="55968"/>
                  </a:lnTo>
                  <a:lnTo>
                    <a:pt x="211302" y="0"/>
                  </a:lnTo>
                  <a:lnTo>
                    <a:pt x="131622" y="0"/>
                  </a:lnTo>
                  <a:lnTo>
                    <a:pt x="0" y="423214"/>
                  </a:lnTo>
                  <a:lnTo>
                    <a:pt x="63157" y="423214"/>
                  </a:lnTo>
                  <a:lnTo>
                    <a:pt x="96812" y="311950"/>
                  </a:lnTo>
                  <a:lnTo>
                    <a:pt x="246138" y="311950"/>
                  </a:lnTo>
                  <a:lnTo>
                    <a:pt x="279781" y="423214"/>
                  </a:lnTo>
                  <a:lnTo>
                    <a:pt x="342950" y="423214"/>
                  </a:lnTo>
                  <a:close/>
                </a:path>
                <a:path w="3296284" h="1005204">
                  <a:moveTo>
                    <a:pt x="648779" y="789228"/>
                  </a:moveTo>
                  <a:lnTo>
                    <a:pt x="641807" y="744740"/>
                  </a:lnTo>
                  <a:lnTo>
                    <a:pt x="620991" y="710272"/>
                  </a:lnTo>
                  <a:lnTo>
                    <a:pt x="586816" y="688378"/>
                  </a:lnTo>
                  <a:lnTo>
                    <a:pt x="540740" y="680910"/>
                  </a:lnTo>
                  <a:lnTo>
                    <a:pt x="523049" y="681824"/>
                  </a:lnTo>
                  <a:lnTo>
                    <a:pt x="480682" y="695515"/>
                  </a:lnTo>
                  <a:lnTo>
                    <a:pt x="451269" y="723328"/>
                  </a:lnTo>
                  <a:lnTo>
                    <a:pt x="443649" y="735215"/>
                  </a:lnTo>
                  <a:lnTo>
                    <a:pt x="443649" y="686803"/>
                  </a:lnTo>
                  <a:lnTo>
                    <a:pt x="386384" y="686803"/>
                  </a:lnTo>
                  <a:lnTo>
                    <a:pt x="386384" y="999972"/>
                  </a:lnTo>
                  <a:lnTo>
                    <a:pt x="443649" y="999972"/>
                  </a:lnTo>
                  <a:lnTo>
                    <a:pt x="443649" y="822883"/>
                  </a:lnTo>
                  <a:lnTo>
                    <a:pt x="444258" y="810641"/>
                  </a:lnTo>
                  <a:lnTo>
                    <a:pt x="458812" y="768007"/>
                  </a:lnTo>
                  <a:lnTo>
                    <a:pt x="491667" y="740600"/>
                  </a:lnTo>
                  <a:lnTo>
                    <a:pt x="526288" y="734047"/>
                  </a:lnTo>
                  <a:lnTo>
                    <a:pt x="536752" y="734593"/>
                  </a:lnTo>
                  <a:lnTo>
                    <a:pt x="575462" y="753770"/>
                  </a:lnTo>
                  <a:lnTo>
                    <a:pt x="591070" y="798245"/>
                  </a:lnTo>
                  <a:lnTo>
                    <a:pt x="591515" y="809891"/>
                  </a:lnTo>
                  <a:lnTo>
                    <a:pt x="591515" y="999972"/>
                  </a:lnTo>
                  <a:lnTo>
                    <a:pt x="648779" y="999972"/>
                  </a:lnTo>
                  <a:lnTo>
                    <a:pt x="648779" y="789228"/>
                  </a:lnTo>
                  <a:close/>
                </a:path>
                <a:path w="3296284" h="1005204">
                  <a:moveTo>
                    <a:pt x="657059" y="212471"/>
                  </a:moveTo>
                  <a:lnTo>
                    <a:pt x="650074" y="167982"/>
                  </a:lnTo>
                  <a:lnTo>
                    <a:pt x="629272" y="133527"/>
                  </a:lnTo>
                  <a:lnTo>
                    <a:pt x="595096" y="111633"/>
                  </a:lnTo>
                  <a:lnTo>
                    <a:pt x="549021" y="104152"/>
                  </a:lnTo>
                  <a:lnTo>
                    <a:pt x="531329" y="105067"/>
                  </a:lnTo>
                  <a:lnTo>
                    <a:pt x="488962" y="118770"/>
                  </a:lnTo>
                  <a:lnTo>
                    <a:pt x="459549" y="146570"/>
                  </a:lnTo>
                  <a:lnTo>
                    <a:pt x="451916" y="158457"/>
                  </a:lnTo>
                  <a:lnTo>
                    <a:pt x="451916" y="110058"/>
                  </a:lnTo>
                  <a:lnTo>
                    <a:pt x="394652" y="110058"/>
                  </a:lnTo>
                  <a:lnTo>
                    <a:pt x="394652" y="423214"/>
                  </a:lnTo>
                  <a:lnTo>
                    <a:pt x="451916" y="423214"/>
                  </a:lnTo>
                  <a:lnTo>
                    <a:pt x="451916" y="246126"/>
                  </a:lnTo>
                  <a:lnTo>
                    <a:pt x="452526" y="233883"/>
                  </a:lnTo>
                  <a:lnTo>
                    <a:pt x="467093" y="191249"/>
                  </a:lnTo>
                  <a:lnTo>
                    <a:pt x="499948" y="163842"/>
                  </a:lnTo>
                  <a:lnTo>
                    <a:pt x="534555" y="157276"/>
                  </a:lnTo>
                  <a:lnTo>
                    <a:pt x="545033" y="157835"/>
                  </a:lnTo>
                  <a:lnTo>
                    <a:pt x="583742" y="177012"/>
                  </a:lnTo>
                  <a:lnTo>
                    <a:pt x="599351" y="221488"/>
                  </a:lnTo>
                  <a:lnTo>
                    <a:pt x="599782" y="233133"/>
                  </a:lnTo>
                  <a:lnTo>
                    <a:pt x="599782" y="423214"/>
                  </a:lnTo>
                  <a:lnTo>
                    <a:pt x="657059" y="423214"/>
                  </a:lnTo>
                  <a:lnTo>
                    <a:pt x="657059" y="212471"/>
                  </a:lnTo>
                  <a:close/>
                </a:path>
                <a:path w="3296284" h="1005204">
                  <a:moveTo>
                    <a:pt x="963637" y="902868"/>
                  </a:moveTo>
                  <a:lnTo>
                    <a:pt x="954493" y="863815"/>
                  </a:lnTo>
                  <a:lnTo>
                    <a:pt x="919226" y="834224"/>
                  </a:lnTo>
                  <a:lnTo>
                    <a:pt x="881786" y="823582"/>
                  </a:lnTo>
                  <a:lnTo>
                    <a:pt x="835672" y="815797"/>
                  </a:lnTo>
                  <a:lnTo>
                    <a:pt x="824026" y="813727"/>
                  </a:lnTo>
                  <a:lnTo>
                    <a:pt x="784212" y="800658"/>
                  </a:lnTo>
                  <a:lnTo>
                    <a:pt x="767943" y="771804"/>
                  </a:lnTo>
                  <a:lnTo>
                    <a:pt x="767943" y="763549"/>
                  </a:lnTo>
                  <a:lnTo>
                    <a:pt x="795540" y="735063"/>
                  </a:lnTo>
                  <a:lnTo>
                    <a:pt x="830224" y="729615"/>
                  </a:lnTo>
                  <a:lnTo>
                    <a:pt x="845083" y="730465"/>
                  </a:lnTo>
                  <a:lnTo>
                    <a:pt x="888911" y="750824"/>
                  </a:lnTo>
                  <a:lnTo>
                    <a:pt x="906373" y="783907"/>
                  </a:lnTo>
                  <a:lnTo>
                    <a:pt x="958024" y="768565"/>
                  </a:lnTo>
                  <a:lnTo>
                    <a:pt x="943851" y="732904"/>
                  </a:lnTo>
                  <a:lnTo>
                    <a:pt x="907681" y="698042"/>
                  </a:lnTo>
                  <a:lnTo>
                    <a:pt x="866635" y="683679"/>
                  </a:lnTo>
                  <a:lnTo>
                    <a:pt x="832878" y="680910"/>
                  </a:lnTo>
                  <a:lnTo>
                    <a:pt x="815149" y="681634"/>
                  </a:lnTo>
                  <a:lnTo>
                    <a:pt x="768832" y="692416"/>
                  </a:lnTo>
                  <a:lnTo>
                    <a:pt x="734631" y="715416"/>
                  </a:lnTo>
                  <a:lnTo>
                    <a:pt x="715035" y="749350"/>
                  </a:lnTo>
                  <a:lnTo>
                    <a:pt x="711263" y="777125"/>
                  </a:lnTo>
                  <a:lnTo>
                    <a:pt x="712279" y="792048"/>
                  </a:lnTo>
                  <a:lnTo>
                    <a:pt x="736053" y="834402"/>
                  </a:lnTo>
                  <a:lnTo>
                    <a:pt x="779119" y="854595"/>
                  </a:lnTo>
                  <a:lnTo>
                    <a:pt x="826376" y="864196"/>
                  </a:lnTo>
                  <a:lnTo>
                    <a:pt x="851141" y="868768"/>
                  </a:lnTo>
                  <a:lnTo>
                    <a:pt x="890612" y="881989"/>
                  </a:lnTo>
                  <a:lnTo>
                    <a:pt x="906665" y="910844"/>
                  </a:lnTo>
                  <a:lnTo>
                    <a:pt x="906665" y="919695"/>
                  </a:lnTo>
                  <a:lnTo>
                    <a:pt x="876706" y="950683"/>
                  </a:lnTo>
                  <a:lnTo>
                    <a:pt x="842314" y="956589"/>
                  </a:lnTo>
                  <a:lnTo>
                    <a:pt x="827366" y="955662"/>
                  </a:lnTo>
                  <a:lnTo>
                    <a:pt x="789038" y="941679"/>
                  </a:lnTo>
                  <a:lnTo>
                    <a:pt x="764006" y="910602"/>
                  </a:lnTo>
                  <a:lnTo>
                    <a:pt x="759383" y="896366"/>
                  </a:lnTo>
                  <a:lnTo>
                    <a:pt x="705662" y="912304"/>
                  </a:lnTo>
                  <a:lnTo>
                    <a:pt x="723925" y="951687"/>
                  </a:lnTo>
                  <a:lnTo>
                    <a:pt x="754138" y="980897"/>
                  </a:lnTo>
                  <a:lnTo>
                    <a:pt x="793965" y="998715"/>
                  </a:lnTo>
                  <a:lnTo>
                    <a:pt x="840841" y="1004697"/>
                  </a:lnTo>
                  <a:lnTo>
                    <a:pt x="858596" y="1003896"/>
                  </a:lnTo>
                  <a:lnTo>
                    <a:pt x="905332" y="991844"/>
                  </a:lnTo>
                  <a:lnTo>
                    <a:pt x="940028" y="966863"/>
                  </a:lnTo>
                  <a:lnTo>
                    <a:pt x="959827" y="931202"/>
                  </a:lnTo>
                  <a:lnTo>
                    <a:pt x="962685" y="917473"/>
                  </a:lnTo>
                  <a:lnTo>
                    <a:pt x="963637" y="902868"/>
                  </a:lnTo>
                  <a:close/>
                </a:path>
                <a:path w="3296284" h="1005204">
                  <a:moveTo>
                    <a:pt x="990396" y="205689"/>
                  </a:moveTo>
                  <a:lnTo>
                    <a:pt x="974661" y="164401"/>
                  </a:lnTo>
                  <a:lnTo>
                    <a:pt x="947712" y="132295"/>
                  </a:lnTo>
                  <a:lnTo>
                    <a:pt x="909408" y="111379"/>
                  </a:lnTo>
                  <a:lnTo>
                    <a:pt x="860539" y="104152"/>
                  </a:lnTo>
                  <a:lnTo>
                    <a:pt x="838898" y="105371"/>
                  </a:lnTo>
                  <a:lnTo>
                    <a:pt x="800379" y="115112"/>
                  </a:lnTo>
                  <a:lnTo>
                    <a:pt x="755129" y="147358"/>
                  </a:lnTo>
                  <a:lnTo>
                    <a:pt x="734352" y="179565"/>
                  </a:lnTo>
                  <a:lnTo>
                    <a:pt x="721626" y="219303"/>
                  </a:lnTo>
                  <a:lnTo>
                    <a:pt x="717397" y="265607"/>
                  </a:lnTo>
                  <a:lnTo>
                    <a:pt x="718426" y="289712"/>
                  </a:lnTo>
                  <a:lnTo>
                    <a:pt x="726694" y="332867"/>
                  </a:lnTo>
                  <a:lnTo>
                    <a:pt x="743153" y="369112"/>
                  </a:lnTo>
                  <a:lnTo>
                    <a:pt x="782472" y="408152"/>
                  </a:lnTo>
                  <a:lnTo>
                    <a:pt x="817854" y="422998"/>
                  </a:lnTo>
                  <a:lnTo>
                    <a:pt x="859942" y="427939"/>
                  </a:lnTo>
                  <a:lnTo>
                    <a:pt x="877125" y="427139"/>
                  </a:lnTo>
                  <a:lnTo>
                    <a:pt x="922375" y="415099"/>
                  </a:lnTo>
                  <a:lnTo>
                    <a:pt x="957326" y="390194"/>
                  </a:lnTo>
                  <a:lnTo>
                    <a:pt x="981036" y="354698"/>
                  </a:lnTo>
                  <a:lnTo>
                    <a:pt x="990396" y="326402"/>
                  </a:lnTo>
                  <a:lnTo>
                    <a:pt x="935494" y="314604"/>
                  </a:lnTo>
                  <a:lnTo>
                    <a:pt x="932802" y="324116"/>
                  </a:lnTo>
                  <a:lnTo>
                    <a:pt x="929424" y="332892"/>
                  </a:lnTo>
                  <a:lnTo>
                    <a:pt x="902423" y="365328"/>
                  </a:lnTo>
                  <a:lnTo>
                    <a:pt x="859663" y="376580"/>
                  </a:lnTo>
                  <a:lnTo>
                    <a:pt x="846074" y="375780"/>
                  </a:lnTo>
                  <a:lnTo>
                    <a:pt x="803579" y="356577"/>
                  </a:lnTo>
                  <a:lnTo>
                    <a:pt x="779957" y="313055"/>
                  </a:lnTo>
                  <a:lnTo>
                    <a:pt x="774649" y="265899"/>
                  </a:lnTo>
                  <a:lnTo>
                    <a:pt x="775258" y="248983"/>
                  </a:lnTo>
                  <a:lnTo>
                    <a:pt x="784542" y="206133"/>
                  </a:lnTo>
                  <a:lnTo>
                    <a:pt x="813600" y="168503"/>
                  </a:lnTo>
                  <a:lnTo>
                    <a:pt x="859942" y="155498"/>
                  </a:lnTo>
                  <a:lnTo>
                    <a:pt x="869810" y="155943"/>
                  </a:lnTo>
                  <a:lnTo>
                    <a:pt x="909421" y="171373"/>
                  </a:lnTo>
                  <a:lnTo>
                    <a:pt x="932815" y="207848"/>
                  </a:lnTo>
                  <a:lnTo>
                    <a:pt x="935494" y="217487"/>
                  </a:lnTo>
                  <a:lnTo>
                    <a:pt x="990396" y="205689"/>
                  </a:lnTo>
                  <a:close/>
                </a:path>
                <a:path w="3296284" h="1005204">
                  <a:moveTo>
                    <a:pt x="1195451" y="997305"/>
                  </a:moveTo>
                  <a:lnTo>
                    <a:pt x="1190726" y="949794"/>
                  </a:lnTo>
                  <a:lnTo>
                    <a:pt x="1180807" y="951471"/>
                  </a:lnTo>
                  <a:lnTo>
                    <a:pt x="1171689" y="952665"/>
                  </a:lnTo>
                  <a:lnTo>
                    <a:pt x="1163383" y="953389"/>
                  </a:lnTo>
                  <a:lnTo>
                    <a:pt x="1155890" y="953630"/>
                  </a:lnTo>
                  <a:lnTo>
                    <a:pt x="1145959" y="953173"/>
                  </a:lnTo>
                  <a:lnTo>
                    <a:pt x="1110348" y="923429"/>
                  </a:lnTo>
                  <a:lnTo>
                    <a:pt x="1109560" y="916063"/>
                  </a:lnTo>
                  <a:lnTo>
                    <a:pt x="1109560" y="739355"/>
                  </a:lnTo>
                  <a:lnTo>
                    <a:pt x="1187488" y="739355"/>
                  </a:lnTo>
                  <a:lnTo>
                    <a:pt x="1187488" y="686803"/>
                  </a:lnTo>
                  <a:lnTo>
                    <a:pt x="1109560" y="686803"/>
                  </a:lnTo>
                  <a:lnTo>
                    <a:pt x="1109560" y="592061"/>
                  </a:lnTo>
                  <a:lnTo>
                    <a:pt x="1052296" y="607707"/>
                  </a:lnTo>
                  <a:lnTo>
                    <a:pt x="1052296" y="686803"/>
                  </a:lnTo>
                  <a:lnTo>
                    <a:pt x="993559" y="686803"/>
                  </a:lnTo>
                  <a:lnTo>
                    <a:pt x="993559" y="739355"/>
                  </a:lnTo>
                  <a:lnTo>
                    <a:pt x="1052296" y="739355"/>
                  </a:lnTo>
                  <a:lnTo>
                    <a:pt x="1052296" y="920280"/>
                  </a:lnTo>
                  <a:lnTo>
                    <a:pt x="1052918" y="934999"/>
                  </a:lnTo>
                  <a:lnTo>
                    <a:pt x="1067676" y="978509"/>
                  </a:lnTo>
                  <a:lnTo>
                    <a:pt x="1100785" y="1000125"/>
                  </a:lnTo>
                  <a:lnTo>
                    <a:pt x="1137894" y="1004697"/>
                  </a:lnTo>
                  <a:lnTo>
                    <a:pt x="1144752" y="1004570"/>
                  </a:lnTo>
                  <a:lnTo>
                    <a:pt x="1151763" y="1004214"/>
                  </a:lnTo>
                  <a:lnTo>
                    <a:pt x="1158925" y="1003604"/>
                  </a:lnTo>
                  <a:lnTo>
                    <a:pt x="1166241" y="1002779"/>
                  </a:lnTo>
                  <a:lnTo>
                    <a:pt x="1180909" y="1000442"/>
                  </a:lnTo>
                  <a:lnTo>
                    <a:pt x="1195451" y="997305"/>
                  </a:lnTo>
                  <a:close/>
                </a:path>
                <a:path w="3296284" h="1005204">
                  <a:moveTo>
                    <a:pt x="1304417" y="686816"/>
                  </a:moveTo>
                  <a:lnTo>
                    <a:pt x="1247152" y="686816"/>
                  </a:lnTo>
                  <a:lnTo>
                    <a:pt x="1247152" y="999972"/>
                  </a:lnTo>
                  <a:lnTo>
                    <a:pt x="1304417" y="999972"/>
                  </a:lnTo>
                  <a:lnTo>
                    <a:pt x="1304417" y="686816"/>
                  </a:lnTo>
                  <a:close/>
                </a:path>
                <a:path w="3296284" h="1005204">
                  <a:moveTo>
                    <a:pt x="1308836" y="576719"/>
                  </a:moveTo>
                  <a:lnTo>
                    <a:pt x="1242720" y="576719"/>
                  </a:lnTo>
                  <a:lnTo>
                    <a:pt x="1242720" y="643432"/>
                  </a:lnTo>
                  <a:lnTo>
                    <a:pt x="1308836" y="643432"/>
                  </a:lnTo>
                  <a:lnTo>
                    <a:pt x="1308836" y="576719"/>
                  </a:lnTo>
                  <a:close/>
                </a:path>
                <a:path w="3296284" h="1005204">
                  <a:moveTo>
                    <a:pt x="1312291" y="212471"/>
                  </a:moveTo>
                  <a:lnTo>
                    <a:pt x="1305318" y="167982"/>
                  </a:lnTo>
                  <a:lnTo>
                    <a:pt x="1284503" y="133515"/>
                  </a:lnTo>
                  <a:lnTo>
                    <a:pt x="1250327" y="111620"/>
                  </a:lnTo>
                  <a:lnTo>
                    <a:pt x="1204252" y="104152"/>
                  </a:lnTo>
                  <a:lnTo>
                    <a:pt x="1186561" y="105067"/>
                  </a:lnTo>
                  <a:lnTo>
                    <a:pt x="1144206" y="118770"/>
                  </a:lnTo>
                  <a:lnTo>
                    <a:pt x="1114780" y="146570"/>
                  </a:lnTo>
                  <a:lnTo>
                    <a:pt x="1107160" y="158457"/>
                  </a:lnTo>
                  <a:lnTo>
                    <a:pt x="1107160" y="0"/>
                  </a:lnTo>
                  <a:lnTo>
                    <a:pt x="1049896" y="0"/>
                  </a:lnTo>
                  <a:lnTo>
                    <a:pt x="1049896" y="423214"/>
                  </a:lnTo>
                  <a:lnTo>
                    <a:pt x="1107160" y="423214"/>
                  </a:lnTo>
                  <a:lnTo>
                    <a:pt x="1107160" y="246126"/>
                  </a:lnTo>
                  <a:lnTo>
                    <a:pt x="1107770" y="233883"/>
                  </a:lnTo>
                  <a:lnTo>
                    <a:pt x="1122337" y="191236"/>
                  </a:lnTo>
                  <a:lnTo>
                    <a:pt x="1155179" y="163842"/>
                  </a:lnTo>
                  <a:lnTo>
                    <a:pt x="1189799" y="157276"/>
                  </a:lnTo>
                  <a:lnTo>
                    <a:pt x="1200264" y="157835"/>
                  </a:lnTo>
                  <a:lnTo>
                    <a:pt x="1238986" y="177012"/>
                  </a:lnTo>
                  <a:lnTo>
                    <a:pt x="1254582" y="221488"/>
                  </a:lnTo>
                  <a:lnTo>
                    <a:pt x="1255026" y="233133"/>
                  </a:lnTo>
                  <a:lnTo>
                    <a:pt x="1255026" y="423214"/>
                  </a:lnTo>
                  <a:lnTo>
                    <a:pt x="1312291" y="423214"/>
                  </a:lnTo>
                  <a:lnTo>
                    <a:pt x="1312291" y="212471"/>
                  </a:lnTo>
                  <a:close/>
                </a:path>
                <a:path w="3296284" h="1005204">
                  <a:moveTo>
                    <a:pt x="1552486" y="997305"/>
                  </a:moveTo>
                  <a:lnTo>
                    <a:pt x="1547761" y="949794"/>
                  </a:lnTo>
                  <a:lnTo>
                    <a:pt x="1537830" y="951471"/>
                  </a:lnTo>
                  <a:lnTo>
                    <a:pt x="1528711" y="952665"/>
                  </a:lnTo>
                  <a:lnTo>
                    <a:pt x="1520418" y="953389"/>
                  </a:lnTo>
                  <a:lnTo>
                    <a:pt x="1512925" y="953630"/>
                  </a:lnTo>
                  <a:lnTo>
                    <a:pt x="1502994" y="953173"/>
                  </a:lnTo>
                  <a:lnTo>
                    <a:pt x="1467383" y="923429"/>
                  </a:lnTo>
                  <a:lnTo>
                    <a:pt x="1466608" y="916063"/>
                  </a:lnTo>
                  <a:lnTo>
                    <a:pt x="1466608" y="739355"/>
                  </a:lnTo>
                  <a:lnTo>
                    <a:pt x="1544523" y="739355"/>
                  </a:lnTo>
                  <a:lnTo>
                    <a:pt x="1544523" y="686803"/>
                  </a:lnTo>
                  <a:lnTo>
                    <a:pt x="1466608" y="686803"/>
                  </a:lnTo>
                  <a:lnTo>
                    <a:pt x="1466608" y="592061"/>
                  </a:lnTo>
                  <a:lnTo>
                    <a:pt x="1409331" y="607707"/>
                  </a:lnTo>
                  <a:lnTo>
                    <a:pt x="1409331" y="686803"/>
                  </a:lnTo>
                  <a:lnTo>
                    <a:pt x="1350594" y="686803"/>
                  </a:lnTo>
                  <a:lnTo>
                    <a:pt x="1350594" y="739355"/>
                  </a:lnTo>
                  <a:lnTo>
                    <a:pt x="1409331" y="739355"/>
                  </a:lnTo>
                  <a:lnTo>
                    <a:pt x="1409331" y="920280"/>
                  </a:lnTo>
                  <a:lnTo>
                    <a:pt x="1409941" y="934999"/>
                  </a:lnTo>
                  <a:lnTo>
                    <a:pt x="1424711" y="978509"/>
                  </a:lnTo>
                  <a:lnTo>
                    <a:pt x="1457820" y="1000125"/>
                  </a:lnTo>
                  <a:lnTo>
                    <a:pt x="1494929" y="1004697"/>
                  </a:lnTo>
                  <a:lnTo>
                    <a:pt x="1501787" y="1004570"/>
                  </a:lnTo>
                  <a:lnTo>
                    <a:pt x="1508798" y="1004214"/>
                  </a:lnTo>
                  <a:lnTo>
                    <a:pt x="1515960" y="1003604"/>
                  </a:lnTo>
                  <a:lnTo>
                    <a:pt x="1523263" y="1002779"/>
                  </a:lnTo>
                  <a:lnTo>
                    <a:pt x="1537944" y="1000442"/>
                  </a:lnTo>
                  <a:lnTo>
                    <a:pt x="1552486" y="997305"/>
                  </a:lnTo>
                  <a:close/>
                </a:path>
                <a:path w="3296284" h="1005204">
                  <a:moveTo>
                    <a:pt x="1659610" y="266192"/>
                  </a:moveTo>
                  <a:lnTo>
                    <a:pt x="1655216" y="220078"/>
                  </a:lnTo>
                  <a:lnTo>
                    <a:pt x="1642046" y="180301"/>
                  </a:lnTo>
                  <a:lnTo>
                    <a:pt x="1626565" y="155511"/>
                  </a:lnTo>
                  <a:lnTo>
                    <a:pt x="1620761" y="147916"/>
                  </a:lnTo>
                  <a:lnTo>
                    <a:pt x="1607324" y="134861"/>
                  </a:lnTo>
                  <a:lnTo>
                    <a:pt x="1602359" y="131318"/>
                  </a:lnTo>
                  <a:lnTo>
                    <a:pt x="1602359" y="266192"/>
                  </a:lnTo>
                  <a:lnTo>
                    <a:pt x="1601711" y="283235"/>
                  </a:lnTo>
                  <a:lnTo>
                    <a:pt x="1592021" y="326390"/>
                  </a:lnTo>
                  <a:lnTo>
                    <a:pt x="1562201" y="363893"/>
                  </a:lnTo>
                  <a:lnTo>
                    <a:pt x="1515567" y="376580"/>
                  </a:lnTo>
                  <a:lnTo>
                    <a:pt x="1502473" y="375793"/>
                  </a:lnTo>
                  <a:lnTo>
                    <a:pt x="1459763" y="356793"/>
                  </a:lnTo>
                  <a:lnTo>
                    <a:pt x="1434604" y="313347"/>
                  </a:lnTo>
                  <a:lnTo>
                    <a:pt x="1428800" y="266192"/>
                  </a:lnTo>
                  <a:lnTo>
                    <a:pt x="1429448" y="249135"/>
                  </a:lnTo>
                  <a:lnTo>
                    <a:pt x="1439125" y="205981"/>
                  </a:lnTo>
                  <a:lnTo>
                    <a:pt x="1468932" y="168351"/>
                  </a:lnTo>
                  <a:lnTo>
                    <a:pt x="1515567" y="155511"/>
                  </a:lnTo>
                  <a:lnTo>
                    <a:pt x="1528673" y="156311"/>
                  </a:lnTo>
                  <a:lnTo>
                    <a:pt x="1571371" y="175514"/>
                  </a:lnTo>
                  <a:lnTo>
                    <a:pt x="1596529" y="219036"/>
                  </a:lnTo>
                  <a:lnTo>
                    <a:pt x="1602359" y="266192"/>
                  </a:lnTo>
                  <a:lnTo>
                    <a:pt x="1602359" y="131318"/>
                  </a:lnTo>
                  <a:lnTo>
                    <a:pt x="1556677" y="109093"/>
                  </a:lnTo>
                  <a:lnTo>
                    <a:pt x="1515567" y="104152"/>
                  </a:lnTo>
                  <a:lnTo>
                    <a:pt x="1494307" y="105384"/>
                  </a:lnTo>
                  <a:lnTo>
                    <a:pt x="1456080" y="115277"/>
                  </a:lnTo>
                  <a:lnTo>
                    <a:pt x="1410385" y="147916"/>
                  </a:lnTo>
                  <a:lnTo>
                    <a:pt x="1389100" y="180301"/>
                  </a:lnTo>
                  <a:lnTo>
                    <a:pt x="1375930" y="220078"/>
                  </a:lnTo>
                  <a:lnTo>
                    <a:pt x="1371536" y="266192"/>
                  </a:lnTo>
                  <a:lnTo>
                    <a:pt x="1372628" y="290042"/>
                  </a:lnTo>
                  <a:lnTo>
                    <a:pt x="1381417" y="332994"/>
                  </a:lnTo>
                  <a:lnTo>
                    <a:pt x="1398816" y="369316"/>
                  </a:lnTo>
                  <a:lnTo>
                    <a:pt x="1439125" y="408317"/>
                  </a:lnTo>
                  <a:lnTo>
                    <a:pt x="1474470" y="423037"/>
                  </a:lnTo>
                  <a:lnTo>
                    <a:pt x="1515567" y="427939"/>
                  </a:lnTo>
                  <a:lnTo>
                    <a:pt x="1536839" y="426720"/>
                  </a:lnTo>
                  <a:lnTo>
                    <a:pt x="1575066" y="416902"/>
                  </a:lnTo>
                  <a:lnTo>
                    <a:pt x="1620761" y="384441"/>
                  </a:lnTo>
                  <a:lnTo>
                    <a:pt x="1626768" y="376580"/>
                  </a:lnTo>
                  <a:lnTo>
                    <a:pt x="1632331" y="369316"/>
                  </a:lnTo>
                  <a:lnTo>
                    <a:pt x="1642046" y="352082"/>
                  </a:lnTo>
                  <a:lnTo>
                    <a:pt x="1649730" y="332994"/>
                  </a:lnTo>
                  <a:lnTo>
                    <a:pt x="1655216" y="312318"/>
                  </a:lnTo>
                  <a:lnTo>
                    <a:pt x="1658505" y="290042"/>
                  </a:lnTo>
                  <a:lnTo>
                    <a:pt x="1659610" y="266192"/>
                  </a:lnTo>
                  <a:close/>
                </a:path>
                <a:path w="3296284" h="1005204">
                  <a:moveTo>
                    <a:pt x="1854758" y="686803"/>
                  </a:moveTo>
                  <a:lnTo>
                    <a:pt x="1797494" y="686803"/>
                  </a:lnTo>
                  <a:lnTo>
                    <a:pt x="1797494" y="862723"/>
                  </a:lnTo>
                  <a:lnTo>
                    <a:pt x="1796897" y="874966"/>
                  </a:lnTo>
                  <a:lnTo>
                    <a:pt x="1782584" y="917600"/>
                  </a:lnTo>
                  <a:lnTo>
                    <a:pt x="1750720" y="945007"/>
                  </a:lnTo>
                  <a:lnTo>
                    <a:pt x="1717814" y="951560"/>
                  </a:lnTo>
                  <a:lnTo>
                    <a:pt x="1708023" y="951001"/>
                  </a:lnTo>
                  <a:lnTo>
                    <a:pt x="1671167" y="931570"/>
                  </a:lnTo>
                  <a:lnTo>
                    <a:pt x="1655965" y="887234"/>
                  </a:lnTo>
                  <a:lnTo>
                    <a:pt x="1655546" y="875715"/>
                  </a:lnTo>
                  <a:lnTo>
                    <a:pt x="1655546" y="686803"/>
                  </a:lnTo>
                  <a:lnTo>
                    <a:pt x="1598269" y="686803"/>
                  </a:lnTo>
                  <a:lnTo>
                    <a:pt x="1598269" y="896366"/>
                  </a:lnTo>
                  <a:lnTo>
                    <a:pt x="1599031" y="912228"/>
                  </a:lnTo>
                  <a:lnTo>
                    <a:pt x="1610525" y="953477"/>
                  </a:lnTo>
                  <a:lnTo>
                    <a:pt x="1635290" y="983869"/>
                  </a:lnTo>
                  <a:lnTo>
                    <a:pt x="1672424" y="1001344"/>
                  </a:lnTo>
                  <a:lnTo>
                    <a:pt x="1703336" y="1004697"/>
                  </a:lnTo>
                  <a:lnTo>
                    <a:pt x="1720113" y="1003769"/>
                  </a:lnTo>
                  <a:lnTo>
                    <a:pt x="1760893" y="989939"/>
                  </a:lnTo>
                  <a:lnTo>
                    <a:pt x="1789899" y="962152"/>
                  </a:lnTo>
                  <a:lnTo>
                    <a:pt x="1797494" y="950379"/>
                  </a:lnTo>
                  <a:lnTo>
                    <a:pt x="1797494" y="999972"/>
                  </a:lnTo>
                  <a:lnTo>
                    <a:pt x="1854758" y="999972"/>
                  </a:lnTo>
                  <a:lnTo>
                    <a:pt x="1854758" y="686803"/>
                  </a:lnTo>
                  <a:close/>
                </a:path>
                <a:path w="3296284" h="1005204">
                  <a:moveTo>
                    <a:pt x="1900428" y="110058"/>
                  </a:moveTo>
                  <a:lnTo>
                    <a:pt x="1893582" y="108762"/>
                  </a:lnTo>
                  <a:lnTo>
                    <a:pt x="1886623" y="107848"/>
                  </a:lnTo>
                  <a:lnTo>
                    <a:pt x="1879561" y="107302"/>
                  </a:lnTo>
                  <a:lnTo>
                    <a:pt x="1872386" y="107111"/>
                  </a:lnTo>
                  <a:lnTo>
                    <a:pt x="1862099" y="107480"/>
                  </a:lnTo>
                  <a:lnTo>
                    <a:pt x="1824863" y="116446"/>
                  </a:lnTo>
                  <a:lnTo>
                    <a:pt x="1794624" y="140004"/>
                  </a:lnTo>
                  <a:lnTo>
                    <a:pt x="1778825" y="168198"/>
                  </a:lnTo>
                  <a:lnTo>
                    <a:pt x="1778825" y="110058"/>
                  </a:lnTo>
                  <a:lnTo>
                    <a:pt x="1721573" y="110058"/>
                  </a:lnTo>
                  <a:lnTo>
                    <a:pt x="1721573" y="423214"/>
                  </a:lnTo>
                  <a:lnTo>
                    <a:pt x="1778825" y="423214"/>
                  </a:lnTo>
                  <a:lnTo>
                    <a:pt x="1778825" y="265595"/>
                  </a:lnTo>
                  <a:lnTo>
                    <a:pt x="1779473" y="249186"/>
                  </a:lnTo>
                  <a:lnTo>
                    <a:pt x="1789163" y="208343"/>
                  </a:lnTo>
                  <a:lnTo>
                    <a:pt x="1819554" y="173964"/>
                  </a:lnTo>
                  <a:lnTo>
                    <a:pt x="1868551" y="162585"/>
                  </a:lnTo>
                  <a:lnTo>
                    <a:pt x="1875231" y="162737"/>
                  </a:lnTo>
                  <a:lnTo>
                    <a:pt x="1882267" y="163182"/>
                  </a:lnTo>
                  <a:lnTo>
                    <a:pt x="1889696" y="163918"/>
                  </a:lnTo>
                  <a:lnTo>
                    <a:pt x="1897481" y="164960"/>
                  </a:lnTo>
                  <a:lnTo>
                    <a:pt x="1900428" y="110058"/>
                  </a:lnTo>
                  <a:close/>
                </a:path>
                <a:path w="3296284" h="1005204">
                  <a:moveTo>
                    <a:pt x="2102891" y="997305"/>
                  </a:moveTo>
                  <a:lnTo>
                    <a:pt x="2098167" y="949794"/>
                  </a:lnTo>
                  <a:lnTo>
                    <a:pt x="2088248" y="951471"/>
                  </a:lnTo>
                  <a:lnTo>
                    <a:pt x="2079129" y="952665"/>
                  </a:lnTo>
                  <a:lnTo>
                    <a:pt x="2070823" y="953389"/>
                  </a:lnTo>
                  <a:lnTo>
                    <a:pt x="2063330" y="953630"/>
                  </a:lnTo>
                  <a:lnTo>
                    <a:pt x="2053412" y="953173"/>
                  </a:lnTo>
                  <a:lnTo>
                    <a:pt x="2017776" y="923429"/>
                  </a:lnTo>
                  <a:lnTo>
                    <a:pt x="2017001" y="916063"/>
                  </a:lnTo>
                  <a:lnTo>
                    <a:pt x="2017001" y="739355"/>
                  </a:lnTo>
                  <a:lnTo>
                    <a:pt x="2094915" y="739355"/>
                  </a:lnTo>
                  <a:lnTo>
                    <a:pt x="2094915" y="686803"/>
                  </a:lnTo>
                  <a:lnTo>
                    <a:pt x="2017001" y="686803"/>
                  </a:lnTo>
                  <a:lnTo>
                    <a:pt x="2017001" y="592061"/>
                  </a:lnTo>
                  <a:lnTo>
                    <a:pt x="1959737" y="607707"/>
                  </a:lnTo>
                  <a:lnTo>
                    <a:pt x="1959737" y="686803"/>
                  </a:lnTo>
                  <a:lnTo>
                    <a:pt x="1900999" y="686803"/>
                  </a:lnTo>
                  <a:lnTo>
                    <a:pt x="1900999" y="739355"/>
                  </a:lnTo>
                  <a:lnTo>
                    <a:pt x="1959737" y="739355"/>
                  </a:lnTo>
                  <a:lnTo>
                    <a:pt x="1959737" y="920280"/>
                  </a:lnTo>
                  <a:lnTo>
                    <a:pt x="1960359" y="934999"/>
                  </a:lnTo>
                  <a:lnTo>
                    <a:pt x="1975116" y="978509"/>
                  </a:lnTo>
                  <a:lnTo>
                    <a:pt x="2008238" y="1000125"/>
                  </a:lnTo>
                  <a:lnTo>
                    <a:pt x="2045347" y="1004697"/>
                  </a:lnTo>
                  <a:lnTo>
                    <a:pt x="2052205" y="1004570"/>
                  </a:lnTo>
                  <a:lnTo>
                    <a:pt x="2059203" y="1004214"/>
                  </a:lnTo>
                  <a:lnTo>
                    <a:pt x="2066366" y="1003604"/>
                  </a:lnTo>
                  <a:lnTo>
                    <a:pt x="2073668" y="1002779"/>
                  </a:lnTo>
                  <a:lnTo>
                    <a:pt x="2088362" y="1000442"/>
                  </a:lnTo>
                  <a:lnTo>
                    <a:pt x="2102891" y="997305"/>
                  </a:lnTo>
                  <a:close/>
                </a:path>
                <a:path w="3296284" h="1005204">
                  <a:moveTo>
                    <a:pt x="2211870" y="686816"/>
                  </a:moveTo>
                  <a:lnTo>
                    <a:pt x="2154605" y="686816"/>
                  </a:lnTo>
                  <a:lnTo>
                    <a:pt x="2154605" y="999972"/>
                  </a:lnTo>
                  <a:lnTo>
                    <a:pt x="2211870" y="999972"/>
                  </a:lnTo>
                  <a:lnTo>
                    <a:pt x="2211870" y="686816"/>
                  </a:lnTo>
                  <a:close/>
                </a:path>
                <a:path w="3296284" h="1005204">
                  <a:moveTo>
                    <a:pt x="2216289" y="581685"/>
                  </a:moveTo>
                  <a:lnTo>
                    <a:pt x="2150173" y="581685"/>
                  </a:lnTo>
                  <a:lnTo>
                    <a:pt x="2150173" y="643432"/>
                  </a:lnTo>
                  <a:lnTo>
                    <a:pt x="2216289" y="643432"/>
                  </a:lnTo>
                  <a:lnTo>
                    <a:pt x="2216289" y="581685"/>
                  </a:lnTo>
                  <a:close/>
                </a:path>
                <a:path w="3296284" h="1005204">
                  <a:moveTo>
                    <a:pt x="2561755" y="842949"/>
                  </a:moveTo>
                  <a:lnTo>
                    <a:pt x="2557373" y="796836"/>
                  </a:lnTo>
                  <a:lnTo>
                    <a:pt x="2544203" y="757059"/>
                  </a:lnTo>
                  <a:lnTo>
                    <a:pt x="2528722" y="732269"/>
                  </a:lnTo>
                  <a:lnTo>
                    <a:pt x="2522918" y="724662"/>
                  </a:lnTo>
                  <a:lnTo>
                    <a:pt x="2509482" y="711619"/>
                  </a:lnTo>
                  <a:lnTo>
                    <a:pt x="2504503" y="708063"/>
                  </a:lnTo>
                  <a:lnTo>
                    <a:pt x="2504503" y="842949"/>
                  </a:lnTo>
                  <a:lnTo>
                    <a:pt x="2503855" y="859993"/>
                  </a:lnTo>
                  <a:lnTo>
                    <a:pt x="2494178" y="903160"/>
                  </a:lnTo>
                  <a:lnTo>
                    <a:pt x="2464371" y="940650"/>
                  </a:lnTo>
                  <a:lnTo>
                    <a:pt x="2417737" y="953350"/>
                  </a:lnTo>
                  <a:lnTo>
                    <a:pt x="2404630" y="952550"/>
                  </a:lnTo>
                  <a:lnTo>
                    <a:pt x="2361933" y="933551"/>
                  </a:lnTo>
                  <a:lnTo>
                    <a:pt x="2336762" y="890104"/>
                  </a:lnTo>
                  <a:lnTo>
                    <a:pt x="2330945" y="842949"/>
                  </a:lnTo>
                  <a:lnTo>
                    <a:pt x="2331593" y="825906"/>
                  </a:lnTo>
                  <a:lnTo>
                    <a:pt x="2341283" y="782739"/>
                  </a:lnTo>
                  <a:lnTo>
                    <a:pt x="2371090" y="745096"/>
                  </a:lnTo>
                  <a:lnTo>
                    <a:pt x="2417737" y="732269"/>
                  </a:lnTo>
                  <a:lnTo>
                    <a:pt x="2430830" y="733082"/>
                  </a:lnTo>
                  <a:lnTo>
                    <a:pt x="2473528" y="752271"/>
                  </a:lnTo>
                  <a:lnTo>
                    <a:pt x="2498699" y="795794"/>
                  </a:lnTo>
                  <a:lnTo>
                    <a:pt x="2504503" y="842949"/>
                  </a:lnTo>
                  <a:lnTo>
                    <a:pt x="2504503" y="708063"/>
                  </a:lnTo>
                  <a:lnTo>
                    <a:pt x="2458821" y="685850"/>
                  </a:lnTo>
                  <a:lnTo>
                    <a:pt x="2417737" y="680910"/>
                  </a:lnTo>
                  <a:lnTo>
                    <a:pt x="2396464" y="682155"/>
                  </a:lnTo>
                  <a:lnTo>
                    <a:pt x="2358237" y="692035"/>
                  </a:lnTo>
                  <a:lnTo>
                    <a:pt x="2312543" y="724662"/>
                  </a:lnTo>
                  <a:lnTo>
                    <a:pt x="2291257" y="757059"/>
                  </a:lnTo>
                  <a:lnTo>
                    <a:pt x="2278088" y="796836"/>
                  </a:lnTo>
                  <a:lnTo>
                    <a:pt x="2273693" y="842949"/>
                  </a:lnTo>
                  <a:lnTo>
                    <a:pt x="2274798" y="866800"/>
                  </a:lnTo>
                  <a:lnTo>
                    <a:pt x="2283574" y="909751"/>
                  </a:lnTo>
                  <a:lnTo>
                    <a:pt x="2300973" y="946073"/>
                  </a:lnTo>
                  <a:lnTo>
                    <a:pt x="2341283" y="985062"/>
                  </a:lnTo>
                  <a:lnTo>
                    <a:pt x="2376627" y="999782"/>
                  </a:lnTo>
                  <a:lnTo>
                    <a:pt x="2417737" y="1004684"/>
                  </a:lnTo>
                  <a:lnTo>
                    <a:pt x="2438997" y="1003465"/>
                  </a:lnTo>
                  <a:lnTo>
                    <a:pt x="2477224" y="993648"/>
                  </a:lnTo>
                  <a:lnTo>
                    <a:pt x="2522918" y="961199"/>
                  </a:lnTo>
                  <a:lnTo>
                    <a:pt x="2544203" y="928839"/>
                  </a:lnTo>
                  <a:lnTo>
                    <a:pt x="2557373" y="889076"/>
                  </a:lnTo>
                  <a:lnTo>
                    <a:pt x="2560663" y="866800"/>
                  </a:lnTo>
                  <a:lnTo>
                    <a:pt x="2561755" y="842949"/>
                  </a:lnTo>
                  <a:close/>
                </a:path>
                <a:path w="3296284" h="1005204">
                  <a:moveTo>
                    <a:pt x="2886113" y="789228"/>
                  </a:moveTo>
                  <a:lnTo>
                    <a:pt x="2879140" y="744740"/>
                  </a:lnTo>
                  <a:lnTo>
                    <a:pt x="2858338" y="710272"/>
                  </a:lnTo>
                  <a:lnTo>
                    <a:pt x="2824149" y="688378"/>
                  </a:lnTo>
                  <a:lnTo>
                    <a:pt x="2778074" y="680910"/>
                  </a:lnTo>
                  <a:lnTo>
                    <a:pt x="2760383" y="681824"/>
                  </a:lnTo>
                  <a:lnTo>
                    <a:pt x="2718028" y="695515"/>
                  </a:lnTo>
                  <a:lnTo>
                    <a:pt x="2688602" y="723328"/>
                  </a:lnTo>
                  <a:lnTo>
                    <a:pt x="2680982" y="735215"/>
                  </a:lnTo>
                  <a:lnTo>
                    <a:pt x="2680982" y="686803"/>
                  </a:lnTo>
                  <a:lnTo>
                    <a:pt x="2623731" y="686803"/>
                  </a:lnTo>
                  <a:lnTo>
                    <a:pt x="2623731" y="999972"/>
                  </a:lnTo>
                  <a:lnTo>
                    <a:pt x="2680982" y="999972"/>
                  </a:lnTo>
                  <a:lnTo>
                    <a:pt x="2680982" y="822883"/>
                  </a:lnTo>
                  <a:lnTo>
                    <a:pt x="2681592" y="810641"/>
                  </a:lnTo>
                  <a:lnTo>
                    <a:pt x="2696159" y="768007"/>
                  </a:lnTo>
                  <a:lnTo>
                    <a:pt x="2729001" y="740600"/>
                  </a:lnTo>
                  <a:lnTo>
                    <a:pt x="2763621" y="734047"/>
                  </a:lnTo>
                  <a:lnTo>
                    <a:pt x="2774086" y="734593"/>
                  </a:lnTo>
                  <a:lnTo>
                    <a:pt x="2812808" y="753770"/>
                  </a:lnTo>
                  <a:lnTo>
                    <a:pt x="2828404" y="798245"/>
                  </a:lnTo>
                  <a:lnTo>
                    <a:pt x="2828848" y="809891"/>
                  </a:lnTo>
                  <a:lnTo>
                    <a:pt x="2828848" y="999972"/>
                  </a:lnTo>
                  <a:lnTo>
                    <a:pt x="2886113" y="999972"/>
                  </a:lnTo>
                  <a:lnTo>
                    <a:pt x="2886113" y="789228"/>
                  </a:lnTo>
                  <a:close/>
                </a:path>
                <a:path w="3296284" h="1005204">
                  <a:moveTo>
                    <a:pt x="3200971" y="902868"/>
                  </a:moveTo>
                  <a:lnTo>
                    <a:pt x="3191840" y="863815"/>
                  </a:lnTo>
                  <a:lnTo>
                    <a:pt x="3156572" y="834224"/>
                  </a:lnTo>
                  <a:lnTo>
                    <a:pt x="3119132" y="823582"/>
                  </a:lnTo>
                  <a:lnTo>
                    <a:pt x="3073019" y="815797"/>
                  </a:lnTo>
                  <a:lnTo>
                    <a:pt x="3061360" y="813727"/>
                  </a:lnTo>
                  <a:lnTo>
                    <a:pt x="3021546" y="800658"/>
                  </a:lnTo>
                  <a:lnTo>
                    <a:pt x="3005277" y="771804"/>
                  </a:lnTo>
                  <a:lnTo>
                    <a:pt x="3005277" y="763549"/>
                  </a:lnTo>
                  <a:lnTo>
                    <a:pt x="3032874" y="735063"/>
                  </a:lnTo>
                  <a:lnTo>
                    <a:pt x="3067558" y="729615"/>
                  </a:lnTo>
                  <a:lnTo>
                    <a:pt x="3082417" y="730465"/>
                  </a:lnTo>
                  <a:lnTo>
                    <a:pt x="3126244" y="750824"/>
                  </a:lnTo>
                  <a:lnTo>
                    <a:pt x="3143707" y="783907"/>
                  </a:lnTo>
                  <a:lnTo>
                    <a:pt x="3195358" y="768565"/>
                  </a:lnTo>
                  <a:lnTo>
                    <a:pt x="3181197" y="732904"/>
                  </a:lnTo>
                  <a:lnTo>
                    <a:pt x="3145028" y="698042"/>
                  </a:lnTo>
                  <a:lnTo>
                    <a:pt x="3103969" y="683679"/>
                  </a:lnTo>
                  <a:lnTo>
                    <a:pt x="3070199" y="680910"/>
                  </a:lnTo>
                  <a:lnTo>
                    <a:pt x="3052483" y="681634"/>
                  </a:lnTo>
                  <a:lnTo>
                    <a:pt x="3006166" y="692416"/>
                  </a:lnTo>
                  <a:lnTo>
                    <a:pt x="2971977" y="715416"/>
                  </a:lnTo>
                  <a:lnTo>
                    <a:pt x="2952381" y="749350"/>
                  </a:lnTo>
                  <a:lnTo>
                    <a:pt x="2948609" y="777125"/>
                  </a:lnTo>
                  <a:lnTo>
                    <a:pt x="2949625" y="792048"/>
                  </a:lnTo>
                  <a:lnTo>
                    <a:pt x="2973387" y="834402"/>
                  </a:lnTo>
                  <a:lnTo>
                    <a:pt x="3016466" y="854595"/>
                  </a:lnTo>
                  <a:lnTo>
                    <a:pt x="3063710" y="864196"/>
                  </a:lnTo>
                  <a:lnTo>
                    <a:pt x="3088487" y="868768"/>
                  </a:lnTo>
                  <a:lnTo>
                    <a:pt x="3127946" y="881989"/>
                  </a:lnTo>
                  <a:lnTo>
                    <a:pt x="3143999" y="910844"/>
                  </a:lnTo>
                  <a:lnTo>
                    <a:pt x="3143999" y="919695"/>
                  </a:lnTo>
                  <a:lnTo>
                    <a:pt x="3114052" y="950683"/>
                  </a:lnTo>
                  <a:lnTo>
                    <a:pt x="3079661" y="956589"/>
                  </a:lnTo>
                  <a:lnTo>
                    <a:pt x="3064713" y="955662"/>
                  </a:lnTo>
                  <a:lnTo>
                    <a:pt x="3026384" y="941679"/>
                  </a:lnTo>
                  <a:lnTo>
                    <a:pt x="3001340" y="910602"/>
                  </a:lnTo>
                  <a:lnTo>
                    <a:pt x="2996717" y="896366"/>
                  </a:lnTo>
                  <a:lnTo>
                    <a:pt x="2943009" y="912304"/>
                  </a:lnTo>
                  <a:lnTo>
                    <a:pt x="2961271" y="951687"/>
                  </a:lnTo>
                  <a:lnTo>
                    <a:pt x="2991485" y="980897"/>
                  </a:lnTo>
                  <a:lnTo>
                    <a:pt x="3031312" y="998715"/>
                  </a:lnTo>
                  <a:lnTo>
                    <a:pt x="3078188" y="1004697"/>
                  </a:lnTo>
                  <a:lnTo>
                    <a:pt x="3095942" y="1003896"/>
                  </a:lnTo>
                  <a:lnTo>
                    <a:pt x="3142678" y="991844"/>
                  </a:lnTo>
                  <a:lnTo>
                    <a:pt x="3177375" y="966863"/>
                  </a:lnTo>
                  <a:lnTo>
                    <a:pt x="3197174" y="931202"/>
                  </a:lnTo>
                  <a:lnTo>
                    <a:pt x="3200019" y="917473"/>
                  </a:lnTo>
                  <a:lnTo>
                    <a:pt x="3200971" y="902868"/>
                  </a:lnTo>
                  <a:close/>
                </a:path>
                <a:path w="3296284" h="1005204">
                  <a:moveTo>
                    <a:pt x="3295688" y="581685"/>
                  </a:moveTo>
                  <a:lnTo>
                    <a:pt x="3227400" y="581685"/>
                  </a:lnTo>
                  <a:lnTo>
                    <a:pt x="3227400" y="737031"/>
                  </a:lnTo>
                  <a:lnTo>
                    <a:pt x="3274479" y="737031"/>
                  </a:lnTo>
                  <a:lnTo>
                    <a:pt x="3295688" y="581685"/>
                  </a:lnTo>
                  <a:close/>
                </a:path>
              </a:pathLst>
            </a:custGeom>
            <a:solidFill>
              <a:srgbClr val="FFFFFF"/>
            </a:solidFill>
          </p:spPr>
          <p:txBody>
            <a:bodyPr wrap="square" lIns="0" tIns="0" rIns="0" bIns="0" rtlCol="0"/>
            <a:lstStyle/>
            <a:p>
              <a:endParaRPr/>
            </a:p>
          </p:txBody>
        </p:sp>
        <p:sp>
          <p:nvSpPr>
            <p:cNvPr id="19" name="object 19"/>
            <p:cNvSpPr/>
            <p:nvPr/>
          </p:nvSpPr>
          <p:spPr>
            <a:xfrm>
              <a:off x="4276649" y="6710317"/>
              <a:ext cx="3255010" cy="3208020"/>
            </a:xfrm>
            <a:custGeom>
              <a:avLst/>
              <a:gdLst/>
              <a:ahLst/>
              <a:cxnLst/>
              <a:rect l="l" t="t" r="r" b="b"/>
              <a:pathLst>
                <a:path w="3255009" h="3208020">
                  <a:moveTo>
                    <a:pt x="1322527" y="2779725"/>
                  </a:moveTo>
                  <a:lnTo>
                    <a:pt x="1263497" y="2779725"/>
                  </a:lnTo>
                  <a:lnTo>
                    <a:pt x="1263497" y="3110877"/>
                  </a:lnTo>
                  <a:lnTo>
                    <a:pt x="1067219" y="2779725"/>
                  </a:lnTo>
                  <a:lnTo>
                    <a:pt x="996975" y="2779725"/>
                  </a:lnTo>
                  <a:lnTo>
                    <a:pt x="996975" y="3202978"/>
                  </a:lnTo>
                  <a:lnTo>
                    <a:pt x="1056309" y="3202978"/>
                  </a:lnTo>
                  <a:lnTo>
                    <a:pt x="1056309" y="2872994"/>
                  </a:lnTo>
                  <a:lnTo>
                    <a:pt x="1252283" y="3202978"/>
                  </a:lnTo>
                  <a:lnTo>
                    <a:pt x="1322527" y="3202978"/>
                  </a:lnTo>
                  <a:lnTo>
                    <a:pt x="1322527" y="2779725"/>
                  </a:lnTo>
                  <a:close/>
                </a:path>
                <a:path w="3255009" h="3208020">
                  <a:moveTo>
                    <a:pt x="1472717" y="713486"/>
                  </a:moveTo>
                  <a:lnTo>
                    <a:pt x="886612" y="713486"/>
                  </a:lnTo>
                  <a:lnTo>
                    <a:pt x="837018" y="703478"/>
                  </a:lnTo>
                  <a:lnTo>
                    <a:pt x="796531" y="676173"/>
                  </a:lnTo>
                  <a:lnTo>
                    <a:pt x="769226" y="635673"/>
                  </a:lnTo>
                  <a:lnTo>
                    <a:pt x="759206" y="586079"/>
                  </a:lnTo>
                  <a:lnTo>
                    <a:pt x="759206" y="0"/>
                  </a:lnTo>
                  <a:lnTo>
                    <a:pt x="713486" y="0"/>
                  </a:lnTo>
                  <a:lnTo>
                    <a:pt x="713486" y="586079"/>
                  </a:lnTo>
                  <a:lnTo>
                    <a:pt x="703478" y="635673"/>
                  </a:lnTo>
                  <a:lnTo>
                    <a:pt x="676173" y="676173"/>
                  </a:lnTo>
                  <a:lnTo>
                    <a:pt x="635673" y="703478"/>
                  </a:lnTo>
                  <a:lnTo>
                    <a:pt x="586079" y="713486"/>
                  </a:lnTo>
                  <a:lnTo>
                    <a:pt x="0" y="713486"/>
                  </a:lnTo>
                  <a:lnTo>
                    <a:pt x="0" y="759206"/>
                  </a:lnTo>
                  <a:lnTo>
                    <a:pt x="586079" y="759206"/>
                  </a:lnTo>
                  <a:lnTo>
                    <a:pt x="635673" y="769213"/>
                  </a:lnTo>
                  <a:lnTo>
                    <a:pt x="676173" y="796518"/>
                  </a:lnTo>
                  <a:lnTo>
                    <a:pt x="703478" y="837018"/>
                  </a:lnTo>
                  <a:lnTo>
                    <a:pt x="713486" y="886612"/>
                  </a:lnTo>
                  <a:lnTo>
                    <a:pt x="713486" y="1472704"/>
                  </a:lnTo>
                  <a:lnTo>
                    <a:pt x="759206" y="1472704"/>
                  </a:lnTo>
                  <a:lnTo>
                    <a:pt x="759206" y="886612"/>
                  </a:lnTo>
                  <a:lnTo>
                    <a:pt x="769226" y="837018"/>
                  </a:lnTo>
                  <a:lnTo>
                    <a:pt x="796531" y="796518"/>
                  </a:lnTo>
                  <a:lnTo>
                    <a:pt x="837018" y="769213"/>
                  </a:lnTo>
                  <a:lnTo>
                    <a:pt x="886612" y="759206"/>
                  </a:lnTo>
                  <a:lnTo>
                    <a:pt x="1472717" y="759206"/>
                  </a:lnTo>
                  <a:lnTo>
                    <a:pt x="1472717" y="713486"/>
                  </a:lnTo>
                  <a:close/>
                </a:path>
                <a:path w="3255009" h="3208020">
                  <a:moveTo>
                    <a:pt x="1666913" y="3026181"/>
                  </a:moveTo>
                  <a:lnTo>
                    <a:pt x="1666506" y="3017913"/>
                  </a:lnTo>
                  <a:lnTo>
                    <a:pt x="1665884" y="3005061"/>
                  </a:lnTo>
                  <a:lnTo>
                    <a:pt x="1662811" y="2985376"/>
                  </a:lnTo>
                  <a:lnTo>
                    <a:pt x="1657692" y="2967126"/>
                  </a:lnTo>
                  <a:lnTo>
                    <a:pt x="1650530" y="2950324"/>
                  </a:lnTo>
                  <a:lnTo>
                    <a:pt x="1641525" y="2935274"/>
                  </a:lnTo>
                  <a:lnTo>
                    <a:pt x="1630680" y="2921914"/>
                  </a:lnTo>
                  <a:lnTo>
                    <a:pt x="1618157" y="2910535"/>
                  </a:lnTo>
                  <a:lnTo>
                    <a:pt x="1608759" y="2904274"/>
                  </a:lnTo>
                  <a:lnTo>
                    <a:pt x="1608759" y="3014078"/>
                  </a:lnTo>
                  <a:lnTo>
                    <a:pt x="1608759" y="3017913"/>
                  </a:lnTo>
                  <a:lnTo>
                    <a:pt x="1446428" y="3017913"/>
                  </a:lnTo>
                  <a:lnTo>
                    <a:pt x="1448371" y="3006039"/>
                  </a:lnTo>
                  <a:lnTo>
                    <a:pt x="1465351" y="2966021"/>
                  </a:lnTo>
                  <a:lnTo>
                    <a:pt x="1497482" y="2941167"/>
                  </a:lnTo>
                  <a:lnTo>
                    <a:pt x="1531137" y="2935274"/>
                  </a:lnTo>
                  <a:lnTo>
                    <a:pt x="1542440" y="2935846"/>
                  </a:lnTo>
                  <a:lnTo>
                    <a:pt x="1580299" y="2949752"/>
                  </a:lnTo>
                  <a:lnTo>
                    <a:pt x="1603375" y="2981058"/>
                  </a:lnTo>
                  <a:lnTo>
                    <a:pt x="1608759" y="3014078"/>
                  </a:lnTo>
                  <a:lnTo>
                    <a:pt x="1608759" y="2904274"/>
                  </a:lnTo>
                  <a:lnTo>
                    <a:pt x="1571028" y="2888183"/>
                  </a:lnTo>
                  <a:lnTo>
                    <a:pt x="1532902" y="2883903"/>
                  </a:lnTo>
                  <a:lnTo>
                    <a:pt x="1511642" y="2885148"/>
                  </a:lnTo>
                  <a:lnTo>
                    <a:pt x="1473415" y="2895117"/>
                  </a:lnTo>
                  <a:lnTo>
                    <a:pt x="1427759" y="2927997"/>
                  </a:lnTo>
                  <a:lnTo>
                    <a:pt x="1406588" y="2960649"/>
                  </a:lnTo>
                  <a:lnTo>
                    <a:pt x="1393532" y="3000806"/>
                  </a:lnTo>
                  <a:lnTo>
                    <a:pt x="1389176" y="3047428"/>
                  </a:lnTo>
                  <a:lnTo>
                    <a:pt x="1390192" y="3070606"/>
                  </a:lnTo>
                  <a:lnTo>
                    <a:pt x="1398295" y="3112592"/>
                  </a:lnTo>
                  <a:lnTo>
                    <a:pt x="1414513" y="3148457"/>
                  </a:lnTo>
                  <a:lnTo>
                    <a:pt x="1453807" y="3187611"/>
                  </a:lnTo>
                  <a:lnTo>
                    <a:pt x="1489456" y="3202686"/>
                  </a:lnTo>
                  <a:lnTo>
                    <a:pt x="1532026" y="3207702"/>
                  </a:lnTo>
                  <a:lnTo>
                    <a:pt x="1547926" y="3207067"/>
                  </a:lnTo>
                  <a:lnTo>
                    <a:pt x="1590014" y="3197669"/>
                  </a:lnTo>
                  <a:lnTo>
                    <a:pt x="1623644" y="3178467"/>
                  </a:lnTo>
                  <a:lnTo>
                    <a:pt x="1645335" y="3156331"/>
                  </a:lnTo>
                  <a:lnTo>
                    <a:pt x="1649349" y="3151327"/>
                  </a:lnTo>
                  <a:lnTo>
                    <a:pt x="1656537" y="3140773"/>
                  </a:lnTo>
                  <a:lnTo>
                    <a:pt x="1663077" y="3129483"/>
                  </a:lnTo>
                  <a:lnTo>
                    <a:pt x="1616443" y="3106445"/>
                  </a:lnTo>
                  <a:lnTo>
                    <a:pt x="1612404" y="3113468"/>
                  </a:lnTo>
                  <a:lnTo>
                    <a:pt x="1607985" y="3120072"/>
                  </a:lnTo>
                  <a:lnTo>
                    <a:pt x="1579092" y="3146094"/>
                  </a:lnTo>
                  <a:lnTo>
                    <a:pt x="1534972" y="3156331"/>
                  </a:lnTo>
                  <a:lnTo>
                    <a:pt x="1521612" y="3155581"/>
                  </a:lnTo>
                  <a:lnTo>
                    <a:pt x="1478356" y="3137878"/>
                  </a:lnTo>
                  <a:lnTo>
                    <a:pt x="1452841" y="3101543"/>
                  </a:lnTo>
                  <a:lnTo>
                    <a:pt x="1445831" y="3066021"/>
                  </a:lnTo>
                  <a:lnTo>
                    <a:pt x="1666913" y="3066021"/>
                  </a:lnTo>
                  <a:lnTo>
                    <a:pt x="1666913" y="3026181"/>
                  </a:lnTo>
                  <a:close/>
                </a:path>
                <a:path w="3255009" h="3208020">
                  <a:moveTo>
                    <a:pt x="1906308" y="3200311"/>
                  </a:moveTo>
                  <a:lnTo>
                    <a:pt x="1901583" y="3152787"/>
                  </a:lnTo>
                  <a:lnTo>
                    <a:pt x="1891665" y="3154476"/>
                  </a:lnTo>
                  <a:lnTo>
                    <a:pt x="1882546" y="3155670"/>
                  </a:lnTo>
                  <a:lnTo>
                    <a:pt x="1874253" y="3156394"/>
                  </a:lnTo>
                  <a:lnTo>
                    <a:pt x="1866760" y="3156635"/>
                  </a:lnTo>
                  <a:lnTo>
                    <a:pt x="1856816" y="3156178"/>
                  </a:lnTo>
                  <a:lnTo>
                    <a:pt x="1821205" y="3126422"/>
                  </a:lnTo>
                  <a:lnTo>
                    <a:pt x="1820418" y="3119056"/>
                  </a:lnTo>
                  <a:lnTo>
                    <a:pt x="1820418" y="2942348"/>
                  </a:lnTo>
                  <a:lnTo>
                    <a:pt x="1898332" y="2942348"/>
                  </a:lnTo>
                  <a:lnTo>
                    <a:pt x="1898332" y="2889808"/>
                  </a:lnTo>
                  <a:lnTo>
                    <a:pt x="1820418" y="2889808"/>
                  </a:lnTo>
                  <a:lnTo>
                    <a:pt x="1820418" y="2795066"/>
                  </a:lnTo>
                  <a:lnTo>
                    <a:pt x="1763153" y="2810713"/>
                  </a:lnTo>
                  <a:lnTo>
                    <a:pt x="1763153" y="2889808"/>
                  </a:lnTo>
                  <a:lnTo>
                    <a:pt x="1704416" y="2889808"/>
                  </a:lnTo>
                  <a:lnTo>
                    <a:pt x="1704416" y="2942348"/>
                  </a:lnTo>
                  <a:lnTo>
                    <a:pt x="1763153" y="2942348"/>
                  </a:lnTo>
                  <a:lnTo>
                    <a:pt x="1763153" y="3123285"/>
                  </a:lnTo>
                  <a:lnTo>
                    <a:pt x="1763776" y="3138005"/>
                  </a:lnTo>
                  <a:lnTo>
                    <a:pt x="1778533" y="3181502"/>
                  </a:lnTo>
                  <a:lnTo>
                    <a:pt x="1811642" y="3203130"/>
                  </a:lnTo>
                  <a:lnTo>
                    <a:pt x="1848751" y="3207702"/>
                  </a:lnTo>
                  <a:lnTo>
                    <a:pt x="1855609" y="3207575"/>
                  </a:lnTo>
                  <a:lnTo>
                    <a:pt x="1862620" y="3207220"/>
                  </a:lnTo>
                  <a:lnTo>
                    <a:pt x="1869782" y="3206610"/>
                  </a:lnTo>
                  <a:lnTo>
                    <a:pt x="1877085" y="3205772"/>
                  </a:lnTo>
                  <a:lnTo>
                    <a:pt x="1891766" y="3203448"/>
                  </a:lnTo>
                  <a:lnTo>
                    <a:pt x="1906308" y="3200311"/>
                  </a:lnTo>
                  <a:close/>
                </a:path>
                <a:path w="3255009" h="3208020">
                  <a:moveTo>
                    <a:pt x="2386812" y="2889808"/>
                  </a:moveTo>
                  <a:lnTo>
                    <a:pt x="2326894" y="2889808"/>
                  </a:lnTo>
                  <a:lnTo>
                    <a:pt x="2261959" y="3135084"/>
                  </a:lnTo>
                  <a:lnTo>
                    <a:pt x="2191994" y="2889808"/>
                  </a:lnTo>
                  <a:lnTo>
                    <a:pt x="2132393" y="2889808"/>
                  </a:lnTo>
                  <a:lnTo>
                    <a:pt x="2062429" y="3135084"/>
                  </a:lnTo>
                  <a:lnTo>
                    <a:pt x="1997506" y="2889808"/>
                  </a:lnTo>
                  <a:lnTo>
                    <a:pt x="1937575" y="2889808"/>
                  </a:lnTo>
                  <a:lnTo>
                    <a:pt x="2031746" y="3202978"/>
                  </a:lnTo>
                  <a:lnTo>
                    <a:pt x="2091067" y="3202978"/>
                  </a:lnTo>
                  <a:lnTo>
                    <a:pt x="2162200" y="2974225"/>
                  </a:lnTo>
                  <a:lnTo>
                    <a:pt x="2233320" y="3202978"/>
                  </a:lnTo>
                  <a:lnTo>
                    <a:pt x="2292642" y="3202978"/>
                  </a:lnTo>
                  <a:lnTo>
                    <a:pt x="2386812" y="2889808"/>
                  </a:lnTo>
                  <a:close/>
                </a:path>
                <a:path w="3255009" h="3208020">
                  <a:moveTo>
                    <a:pt x="2695194" y="3045955"/>
                  </a:moveTo>
                  <a:lnTo>
                    <a:pt x="2690799" y="2999829"/>
                  </a:lnTo>
                  <a:lnTo>
                    <a:pt x="2677630" y="2960065"/>
                  </a:lnTo>
                  <a:lnTo>
                    <a:pt x="2656344" y="2927680"/>
                  </a:lnTo>
                  <a:lnTo>
                    <a:pt x="2637929" y="2911081"/>
                  </a:lnTo>
                  <a:lnTo>
                    <a:pt x="2637929" y="3045955"/>
                  </a:lnTo>
                  <a:lnTo>
                    <a:pt x="2637282" y="3062998"/>
                  </a:lnTo>
                  <a:lnTo>
                    <a:pt x="2627592" y="3106166"/>
                  </a:lnTo>
                  <a:lnTo>
                    <a:pt x="2597785" y="3143643"/>
                  </a:lnTo>
                  <a:lnTo>
                    <a:pt x="2551163" y="3156343"/>
                  </a:lnTo>
                  <a:lnTo>
                    <a:pt x="2538057" y="3155543"/>
                  </a:lnTo>
                  <a:lnTo>
                    <a:pt x="2495359" y="3136544"/>
                  </a:lnTo>
                  <a:lnTo>
                    <a:pt x="2470188" y="3093097"/>
                  </a:lnTo>
                  <a:lnTo>
                    <a:pt x="2464384" y="3045955"/>
                  </a:lnTo>
                  <a:lnTo>
                    <a:pt x="2465032" y="3028912"/>
                  </a:lnTo>
                  <a:lnTo>
                    <a:pt x="2474709" y="2985732"/>
                  </a:lnTo>
                  <a:lnTo>
                    <a:pt x="2504529" y="2948101"/>
                  </a:lnTo>
                  <a:lnTo>
                    <a:pt x="2551163" y="2935262"/>
                  </a:lnTo>
                  <a:lnTo>
                    <a:pt x="2564257" y="2936075"/>
                  </a:lnTo>
                  <a:lnTo>
                    <a:pt x="2606954" y="2955264"/>
                  </a:lnTo>
                  <a:lnTo>
                    <a:pt x="2632113" y="2998800"/>
                  </a:lnTo>
                  <a:lnTo>
                    <a:pt x="2637929" y="3045955"/>
                  </a:lnTo>
                  <a:lnTo>
                    <a:pt x="2637929" y="2911081"/>
                  </a:lnTo>
                  <a:lnTo>
                    <a:pt x="2592247" y="2888856"/>
                  </a:lnTo>
                  <a:lnTo>
                    <a:pt x="2551163" y="2883903"/>
                  </a:lnTo>
                  <a:lnTo>
                    <a:pt x="2529890" y="2885148"/>
                  </a:lnTo>
                  <a:lnTo>
                    <a:pt x="2491663" y="2895041"/>
                  </a:lnTo>
                  <a:lnTo>
                    <a:pt x="2445969" y="2927680"/>
                  </a:lnTo>
                  <a:lnTo>
                    <a:pt x="2424684" y="2960065"/>
                  </a:lnTo>
                  <a:lnTo>
                    <a:pt x="2411514" y="2999829"/>
                  </a:lnTo>
                  <a:lnTo>
                    <a:pt x="2407120" y="3045955"/>
                  </a:lnTo>
                  <a:lnTo>
                    <a:pt x="2408224" y="3069806"/>
                  </a:lnTo>
                  <a:lnTo>
                    <a:pt x="2417000" y="3112744"/>
                  </a:lnTo>
                  <a:lnTo>
                    <a:pt x="2434386" y="3149079"/>
                  </a:lnTo>
                  <a:lnTo>
                    <a:pt x="2474709" y="3188068"/>
                  </a:lnTo>
                  <a:lnTo>
                    <a:pt x="2510053" y="3202787"/>
                  </a:lnTo>
                  <a:lnTo>
                    <a:pt x="2551163" y="3207702"/>
                  </a:lnTo>
                  <a:lnTo>
                    <a:pt x="2572423" y="3206470"/>
                  </a:lnTo>
                  <a:lnTo>
                    <a:pt x="2610637" y="3196653"/>
                  </a:lnTo>
                  <a:lnTo>
                    <a:pt x="2656344" y="3164192"/>
                  </a:lnTo>
                  <a:lnTo>
                    <a:pt x="2677630" y="3131832"/>
                  </a:lnTo>
                  <a:lnTo>
                    <a:pt x="2690799" y="3092069"/>
                  </a:lnTo>
                  <a:lnTo>
                    <a:pt x="2694101" y="3069806"/>
                  </a:lnTo>
                  <a:lnTo>
                    <a:pt x="2695194" y="3045955"/>
                  </a:lnTo>
                  <a:close/>
                </a:path>
                <a:path w="3255009" h="3208020">
                  <a:moveTo>
                    <a:pt x="2936011" y="2889808"/>
                  </a:moveTo>
                  <a:lnTo>
                    <a:pt x="2929166" y="2888526"/>
                  </a:lnTo>
                  <a:lnTo>
                    <a:pt x="2922219" y="2887599"/>
                  </a:lnTo>
                  <a:lnTo>
                    <a:pt x="2915145" y="2887040"/>
                  </a:lnTo>
                  <a:lnTo>
                    <a:pt x="2907969" y="2886862"/>
                  </a:lnTo>
                  <a:lnTo>
                    <a:pt x="2897682" y="2887230"/>
                  </a:lnTo>
                  <a:lnTo>
                    <a:pt x="2860446" y="2896209"/>
                  </a:lnTo>
                  <a:lnTo>
                    <a:pt x="2830207" y="2919768"/>
                  </a:lnTo>
                  <a:lnTo>
                    <a:pt x="2814409" y="2947962"/>
                  </a:lnTo>
                  <a:lnTo>
                    <a:pt x="2814409" y="2889808"/>
                  </a:lnTo>
                  <a:lnTo>
                    <a:pt x="2757144" y="2889808"/>
                  </a:lnTo>
                  <a:lnTo>
                    <a:pt x="2757144" y="3202978"/>
                  </a:lnTo>
                  <a:lnTo>
                    <a:pt x="2814409" y="3202978"/>
                  </a:lnTo>
                  <a:lnTo>
                    <a:pt x="2814409" y="3045358"/>
                  </a:lnTo>
                  <a:lnTo>
                    <a:pt x="2815056" y="3028950"/>
                  </a:lnTo>
                  <a:lnTo>
                    <a:pt x="2824746" y="2988106"/>
                  </a:lnTo>
                  <a:lnTo>
                    <a:pt x="2855137" y="2953715"/>
                  </a:lnTo>
                  <a:lnTo>
                    <a:pt x="2904134" y="2942348"/>
                  </a:lnTo>
                  <a:lnTo>
                    <a:pt x="2910814" y="2942488"/>
                  </a:lnTo>
                  <a:lnTo>
                    <a:pt x="2917863" y="2942945"/>
                  </a:lnTo>
                  <a:lnTo>
                    <a:pt x="2925280" y="2943682"/>
                  </a:lnTo>
                  <a:lnTo>
                    <a:pt x="2933065" y="2944711"/>
                  </a:lnTo>
                  <a:lnTo>
                    <a:pt x="2936011" y="2889808"/>
                  </a:lnTo>
                  <a:close/>
                </a:path>
                <a:path w="3255009" h="3208020">
                  <a:moveTo>
                    <a:pt x="3254984" y="2889808"/>
                  </a:moveTo>
                  <a:lnTo>
                    <a:pt x="3176181" y="2889808"/>
                  </a:lnTo>
                  <a:lnTo>
                    <a:pt x="3039516" y="3026473"/>
                  </a:lnTo>
                  <a:lnTo>
                    <a:pt x="3039516" y="2769971"/>
                  </a:lnTo>
                  <a:lnTo>
                    <a:pt x="2982252" y="2769971"/>
                  </a:lnTo>
                  <a:lnTo>
                    <a:pt x="2982252" y="3202978"/>
                  </a:lnTo>
                  <a:lnTo>
                    <a:pt x="3039516" y="3202978"/>
                  </a:lnTo>
                  <a:lnTo>
                    <a:pt x="3039516" y="3102038"/>
                  </a:lnTo>
                  <a:lnTo>
                    <a:pt x="3094126" y="3050082"/>
                  </a:lnTo>
                  <a:lnTo>
                    <a:pt x="3185020" y="3202978"/>
                  </a:lnTo>
                  <a:lnTo>
                    <a:pt x="3252025" y="3202978"/>
                  </a:lnTo>
                  <a:lnTo>
                    <a:pt x="3134258" y="3008757"/>
                  </a:lnTo>
                  <a:lnTo>
                    <a:pt x="3254984" y="2889808"/>
                  </a:lnTo>
                  <a:close/>
                </a:path>
              </a:pathLst>
            </a:custGeom>
            <a:solidFill>
              <a:srgbClr val="00BF66"/>
            </a:solidFill>
          </p:spPr>
          <p:txBody>
            <a:bodyPr wrap="square" lIns="0" tIns="0" rIns="0" bIns="0" rtlCol="0"/>
            <a:lstStyle/>
            <a:p>
              <a:endParaRPr/>
            </a:p>
          </p:txBody>
        </p:sp>
      </p:grpSp>
      <p:sp>
        <p:nvSpPr>
          <p:cNvPr id="20" name="object 20"/>
          <p:cNvSpPr txBox="1">
            <a:spLocks noGrp="1"/>
          </p:cNvSpPr>
          <p:nvPr>
            <p:ph type="title"/>
          </p:nvPr>
        </p:nvSpPr>
        <p:spPr>
          <a:xfrm>
            <a:off x="5285566" y="966563"/>
            <a:ext cx="9595601" cy="5058436"/>
          </a:xfrm>
          <a:prstGeom prst="rect">
            <a:avLst/>
          </a:prstGeom>
        </p:spPr>
        <p:txBody>
          <a:bodyPr vert="horz" wrap="square" lIns="0" tIns="183515" rIns="0" bIns="0" rtlCol="0">
            <a:spAutoFit/>
          </a:bodyPr>
          <a:lstStyle/>
          <a:p>
            <a:pPr marL="12700" marR="5080">
              <a:lnSpc>
                <a:spcPts val="7590"/>
              </a:lnSpc>
              <a:spcBef>
                <a:spcPts val="1445"/>
              </a:spcBef>
            </a:pPr>
            <a:r>
              <a:rPr lang="en-GB" sz="6600" dirty="0">
                <a:solidFill>
                  <a:schemeClr val="bg1"/>
                </a:solidFill>
              </a:rPr>
              <a:t>Leadership for change</a:t>
            </a:r>
            <a:br>
              <a:rPr lang="en-GB" sz="6600" dirty="0"/>
            </a:br>
            <a:r>
              <a:rPr lang="en-GB" sz="6600" dirty="0"/>
              <a:t>Pledging to support the Anchor Institutions’ Mentoring for Young People Goals </a:t>
            </a:r>
            <a:endParaRPr sz="6600" spc="-2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591151" y="9294573"/>
            <a:ext cx="2857414" cy="1337811"/>
          </a:xfrm>
          <a:prstGeom prst="rect">
            <a:avLst/>
          </a:prstGeom>
        </p:spPr>
      </p:pic>
      <p:sp>
        <p:nvSpPr>
          <p:cNvPr id="5" name="Title 3">
            <a:extLst>
              <a:ext uri="{FF2B5EF4-FFF2-40B4-BE49-F238E27FC236}">
                <a16:creationId xmlns:a16="http://schemas.microsoft.com/office/drawing/2014/main" id="{B83A982C-BEF9-BC3C-BC6B-81B7A92A02D6}"/>
              </a:ext>
            </a:extLst>
          </p:cNvPr>
          <p:cNvSpPr>
            <a:spLocks noGrp="1"/>
          </p:cNvSpPr>
          <p:nvPr>
            <p:ph type="title"/>
          </p:nvPr>
        </p:nvSpPr>
        <p:spPr>
          <a:xfrm>
            <a:off x="1365250" y="676966"/>
            <a:ext cx="18279278" cy="830997"/>
          </a:xfrm>
        </p:spPr>
        <p:txBody>
          <a:bodyPr/>
          <a:lstStyle/>
          <a:p>
            <a:r>
              <a:rPr lang="en-US" sz="5400" dirty="0"/>
              <a:t>Delivery locations</a:t>
            </a:r>
          </a:p>
        </p:txBody>
      </p:sp>
      <p:sp>
        <p:nvSpPr>
          <p:cNvPr id="8" name="TextBox 7">
            <a:extLst>
              <a:ext uri="{FF2B5EF4-FFF2-40B4-BE49-F238E27FC236}">
                <a16:creationId xmlns:a16="http://schemas.microsoft.com/office/drawing/2014/main" id="{AD13EF8B-FD66-2F52-3EDC-C913B01C6F28}"/>
              </a:ext>
            </a:extLst>
          </p:cNvPr>
          <p:cNvSpPr txBox="1"/>
          <p:nvPr/>
        </p:nvSpPr>
        <p:spPr bwMode="gray">
          <a:xfrm>
            <a:off x="16103527" y="1235075"/>
            <a:ext cx="2628973" cy="2971800"/>
          </a:xfrm>
          <a:prstGeom prst="rect">
            <a:avLst/>
          </a:prstGeom>
          <a:noFill/>
          <a:ln w="28575">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266D"/>
                </a:solidFill>
                <a:effectLst/>
                <a:uLnTx/>
                <a:uFillTx/>
                <a:latin typeface="Arial" panose="020B0604020202020204"/>
                <a:ea typeface="+mn-ea"/>
                <a:cs typeface="Arial"/>
              </a:rPr>
              <a:t>Successful Organisations</a:t>
            </a:r>
            <a:endParaRPr kumimoji="0" lang="en-US" sz="2400" b="0" i="0" u="none" strike="noStrike" kern="1200" cap="none" spc="0" normalizeH="0" baseline="0" noProof="0" dirty="0">
              <a:ln>
                <a:noFill/>
              </a:ln>
              <a:solidFill>
                <a:srgbClr val="EE266D"/>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EE266D"/>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dirty="0">
                <a:ln>
                  <a:noFill/>
                </a:ln>
                <a:solidFill>
                  <a:srgbClr val="EE266D"/>
                </a:solidFill>
                <a:effectLst/>
                <a:uLnTx/>
                <a:uFillTx/>
                <a:latin typeface="Arial" panose="020B0604020202020204"/>
                <a:ea typeface="+mn-ea"/>
                <a:cs typeface="Arial"/>
              </a:rPr>
              <a:t>Leaders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dirty="0">
                <a:ln>
                  <a:noFill/>
                </a:ln>
                <a:solidFill>
                  <a:srgbClr val="E95814"/>
                </a:solidFill>
                <a:effectLst/>
                <a:uLnTx/>
                <a:uFillTx/>
                <a:latin typeface="Arial" panose="020B0604020202020204"/>
                <a:ea typeface="+mn-ea"/>
                <a:cs typeface="Arial"/>
              </a:rPr>
              <a:t>STEAM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dirty="0" err="1">
                <a:ln>
                  <a:noFill/>
                </a:ln>
                <a:solidFill>
                  <a:srgbClr val="008D48"/>
                </a:solidFill>
                <a:effectLst/>
                <a:uLnTx/>
                <a:uFillTx/>
                <a:latin typeface="Arial" panose="020B0604020202020204"/>
                <a:ea typeface="+mn-ea"/>
                <a:cs typeface="Arial"/>
              </a:rPr>
              <a:t>Headstart</a:t>
            </a:r>
            <a:r>
              <a:rPr kumimoji="0" lang="en-GB" sz="2000" b="1" i="0" u="none" strike="noStrike" kern="1200" cap="none" spc="0" normalizeH="0" baseline="0" noProof="0" dirty="0">
                <a:ln>
                  <a:noFill/>
                </a:ln>
                <a:solidFill>
                  <a:srgbClr val="008D48"/>
                </a:solidFill>
                <a:effectLst/>
                <a:uLnTx/>
                <a:uFillTx/>
                <a:latin typeface="Arial" panose="020B0604020202020204"/>
                <a:ea typeface="+mn-ea"/>
                <a:cs typeface="Arial"/>
              </a:rPr>
              <a:t> Action</a:t>
            </a:r>
          </a:p>
        </p:txBody>
      </p:sp>
      <p:sp>
        <p:nvSpPr>
          <p:cNvPr id="9" name="Arrow: Left-Right 8">
            <a:extLst>
              <a:ext uri="{FF2B5EF4-FFF2-40B4-BE49-F238E27FC236}">
                <a16:creationId xmlns:a16="http://schemas.microsoft.com/office/drawing/2014/main" id="{FB154CE0-2841-A9CA-E7DB-4F7B07D9AF96}"/>
              </a:ext>
            </a:extLst>
          </p:cNvPr>
          <p:cNvSpPr/>
          <p:nvPr/>
        </p:nvSpPr>
        <p:spPr bwMode="gray">
          <a:xfrm>
            <a:off x="16103528" y="7407275"/>
            <a:ext cx="1725026" cy="994357"/>
          </a:xfrm>
          <a:prstGeom prst="leftRight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Brave Sans" panose="020B0504020101010102" pitchFamily="34" charset="0"/>
              </a:rPr>
              <a:t>London Youth</a:t>
            </a:r>
          </a:p>
        </p:txBody>
      </p:sp>
      <p:sp>
        <p:nvSpPr>
          <p:cNvPr id="10" name="Arrow: Left-Right 9">
            <a:extLst>
              <a:ext uri="{FF2B5EF4-FFF2-40B4-BE49-F238E27FC236}">
                <a16:creationId xmlns:a16="http://schemas.microsoft.com/office/drawing/2014/main" id="{5046B955-4737-C861-BEC6-2BE8D1C752FD}"/>
              </a:ext>
            </a:extLst>
          </p:cNvPr>
          <p:cNvSpPr/>
          <p:nvPr/>
        </p:nvSpPr>
        <p:spPr bwMode="gray">
          <a:xfrm>
            <a:off x="16065164" y="8626475"/>
            <a:ext cx="1725026" cy="994357"/>
          </a:xfrm>
          <a:prstGeom prst="leftRight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Family Action</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2E516857-683C-9617-4B70-EDDF8C7C12FE}"/>
              </a:ext>
            </a:extLst>
          </p:cNvPr>
          <p:cNvPicPr>
            <a:picLocks noChangeAspect="1"/>
          </p:cNvPicPr>
          <p:nvPr/>
        </p:nvPicPr>
        <p:blipFill rotWithShape="1">
          <a:blip r:embed="rId3"/>
          <a:srcRect l="1346" t="908"/>
          <a:stretch/>
        </p:blipFill>
        <p:spPr>
          <a:xfrm>
            <a:off x="3879850" y="1920875"/>
            <a:ext cx="11175485" cy="8313019"/>
          </a:xfrm>
          <a:prstGeom prst="rect">
            <a:avLst/>
          </a:prstGeom>
        </p:spPr>
      </p:pic>
    </p:spTree>
    <p:extLst>
      <p:ext uri="{BB962C8B-B14F-4D97-AF65-F5344CB8AC3E}">
        <p14:creationId xmlns:p14="http://schemas.microsoft.com/office/powerpoint/2010/main" val="249171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5593481" cy="1492716"/>
          </a:xfrm>
          <a:prstGeom prst="rect">
            <a:avLst/>
          </a:prstGeom>
        </p:spPr>
        <p:txBody>
          <a:bodyPr vert="horz" wrap="square" lIns="0" tIns="15240" rIns="0" bIns="0" rtlCol="0">
            <a:spAutoFit/>
          </a:bodyPr>
          <a:lstStyle/>
          <a:p>
            <a:pPr algn="l" rtl="0"/>
            <a:r>
              <a:rPr lang="en-US" sz="4800" dirty="0">
                <a:latin typeface="Arial" panose="020B0604020202020204" pitchFamily="34" charset="0"/>
                <a:ea typeface="Calibri"/>
                <a:cs typeface="Arial" panose="020B0604020202020204" pitchFamily="34" charset="0"/>
                <a:sym typeface="Calibri"/>
              </a:rPr>
              <a:t>Why join the network?</a:t>
            </a:r>
            <a:endParaRPr lang="en-GB" sz="4800" dirty="0">
              <a:latin typeface="Arial" panose="020B0604020202020204" pitchFamily="34" charset="0"/>
              <a:cs typeface="Arial" panose="020B0604020202020204" pitchFamily="34" charset="0"/>
            </a:endParaRPr>
          </a:p>
        </p:txBody>
      </p:sp>
      <p:sp>
        <p:nvSpPr>
          <p:cNvPr id="3" name="object 3"/>
          <p:cNvSpPr txBox="1"/>
          <p:nvPr/>
        </p:nvSpPr>
        <p:spPr>
          <a:xfrm>
            <a:off x="8356297" y="1308929"/>
            <a:ext cx="11131252" cy="8654549"/>
          </a:xfrm>
          <a:prstGeom prst="rect">
            <a:avLst/>
          </a:prstGeom>
        </p:spPr>
        <p:txBody>
          <a:bodyPr vert="horz" wrap="square" lIns="0" tIns="12065" rIns="0" bIns="0" rtlCol="0">
            <a:spAutoFit/>
          </a:bodyPr>
          <a:lstStyle/>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n-GB"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key to success for all of us is buy-in from leaders of London’s major institutions. </a:t>
            </a:r>
          </a:p>
          <a:p>
            <a:pPr marL="0" marR="0" lvl="0" indent="114300" algn="l" rtl="0">
              <a:lnSpc>
                <a:spcPct val="90000"/>
              </a:lnSpc>
              <a:spcBef>
                <a:spcPts val="0"/>
              </a:spcBef>
              <a:spcAft>
                <a:spcPts val="0"/>
              </a:spcAft>
              <a:buClr>
                <a:schemeClr val="dk1"/>
              </a:buClr>
              <a:buSzPts val="1800"/>
              <a:buNone/>
            </a:pPr>
            <a:endParaRPr lang="en-GB" sz="2400" dirty="0"/>
          </a:p>
          <a:p>
            <a:pPr marL="0" marR="0" lvl="0" indent="0" algn="l" rtl="0">
              <a:lnSpc>
                <a:spcPct val="90000"/>
              </a:lnSpc>
              <a:spcBef>
                <a:spcPts val="0"/>
              </a:spcBef>
              <a:spcAft>
                <a:spcPts val="0"/>
              </a:spcAft>
              <a:buClr>
                <a:schemeClr val="dk1"/>
              </a:buClr>
              <a:buSzPts val="1800"/>
              <a:buNone/>
            </a:pPr>
            <a:r>
              <a:rPr lang="en-GB" sz="2400" dirty="0"/>
              <a:t>Our goals are bold and ambitious. However, young people are facing unprecedented challenges that demand solutions championed by leadership. Anchor institutions will need to dedicate their management and employee’s time and resources to leading volunteer efforts. And they will need the support and encouragement of leadership. </a:t>
            </a:r>
            <a:endParaRPr lang="en-GB" sz="3600" dirty="0"/>
          </a:p>
          <a:p>
            <a:pPr marL="0" marR="0" lvl="0" indent="0" algn="l" rtl="0">
              <a:lnSpc>
                <a:spcPct val="90000"/>
              </a:lnSpc>
              <a:spcBef>
                <a:spcPts val="0"/>
              </a:spcBef>
              <a:spcAft>
                <a:spcPts val="0"/>
              </a:spcAft>
              <a:buClr>
                <a:schemeClr val="dk1"/>
              </a:buClr>
              <a:buSzPts val="1800"/>
              <a:buNone/>
            </a:pPr>
            <a:endParaRPr lang="en-GB" sz="2400" dirty="0"/>
          </a:p>
          <a:p>
            <a:pPr marL="0" marR="0" lvl="0" indent="0" algn="l" rtl="0">
              <a:lnSpc>
                <a:spcPct val="90000"/>
              </a:lnSpc>
              <a:spcBef>
                <a:spcPts val="0"/>
              </a:spcBef>
              <a:spcAft>
                <a:spcPts val="0"/>
              </a:spcAft>
              <a:buClr>
                <a:schemeClr val="dk1"/>
              </a:buClr>
              <a:buSzPts val="1800"/>
              <a:buNone/>
            </a:pPr>
            <a:r>
              <a:rPr lang="en-GB" sz="2400" dirty="0"/>
              <a:t>Anchors’ leaders will need to communicate what they value and incentivise social responsibility and progress towards shared goals. </a:t>
            </a:r>
          </a:p>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n-GB"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n-GB" sz="3200" b="0" i="0" u="none" strike="noStrike" kern="0" cap="none" spc="0" normalizeH="0" baseline="0" noProof="0" dirty="0">
              <a:ln>
                <a:noFill/>
              </a:ln>
              <a:solidFill>
                <a:srgbClr val="00EA7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n-GB" sz="3200" b="0" i="0" u="none" strike="noStrike" kern="0" cap="none" spc="0" normalizeH="0" baseline="0" noProof="0" dirty="0">
                <a:ln>
                  <a:noFill/>
                </a:ln>
                <a:solidFill>
                  <a:srgbClr val="00EA77"/>
                </a:solidFill>
                <a:effectLst/>
                <a:uLnTx/>
                <a:uFillTx/>
                <a:latin typeface="Arial" panose="020B0604020202020204" pitchFamily="34" charset="0"/>
                <a:cs typeface="Arial" panose="020B0604020202020204" pitchFamily="34" charset="0"/>
              </a:rPr>
              <a:t>Our ask:</a:t>
            </a:r>
          </a:p>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n-GB" sz="3200" b="0" i="0" u="none" strike="noStrike" kern="0" cap="none" spc="0" normalizeH="0" baseline="0" noProof="0" dirty="0">
              <a:ln>
                <a:noFill/>
              </a:ln>
              <a:solidFill>
                <a:srgbClr val="00EA77"/>
              </a:solidFill>
              <a:effectLst/>
              <a:uLnTx/>
              <a:uFillTx/>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r>
              <a:rPr lang="en-GB" sz="2400" b="1" i="0" u="none" strike="noStrike" cap="none" dirty="0">
                <a:solidFill>
                  <a:schemeClr val="dk1"/>
                </a:solidFill>
                <a:latin typeface="Arial" panose="020B0604020202020204" pitchFamily="34" charset="0"/>
                <a:ea typeface="Calibri"/>
                <a:cs typeface="Arial" panose="020B0604020202020204" pitchFamily="34" charset="0"/>
                <a:sym typeface="Calibri"/>
              </a:rPr>
              <a:t>1. Will you make it a priority </a:t>
            </a:r>
            <a:r>
              <a:rPr lang="en-GB" sz="2400" b="0" i="0" u="none" strike="noStrike" cap="none" dirty="0">
                <a:solidFill>
                  <a:schemeClr val="dk1"/>
                </a:solidFill>
                <a:latin typeface="Arial" panose="020B0604020202020204" pitchFamily="34" charset="0"/>
                <a:ea typeface="Calibri"/>
                <a:cs typeface="Arial" panose="020B0604020202020204" pitchFamily="34" charset="0"/>
                <a:sym typeface="Calibri"/>
              </a:rPr>
              <a:t>of your organisation to support local charities delivering mentoring services? </a:t>
            </a:r>
            <a:endParaRPr lang="en-GB"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1800"/>
              <a:buFont typeface="Calibri"/>
              <a:buNone/>
            </a:pPr>
            <a:endParaRPr lang="en-GB"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800"/>
              <a:buFont typeface="Calibri"/>
              <a:buNone/>
            </a:pPr>
            <a:r>
              <a:rPr lang="en-GB" sz="2400" b="1" i="0" u="none" strike="noStrike" cap="none" dirty="0">
                <a:solidFill>
                  <a:schemeClr val="dk1"/>
                </a:solidFill>
                <a:latin typeface="Arial" panose="020B0604020202020204" pitchFamily="34" charset="0"/>
                <a:ea typeface="Calibri"/>
                <a:cs typeface="Arial" panose="020B0604020202020204" pitchFamily="34" charset="0"/>
                <a:sym typeface="Calibri"/>
              </a:rPr>
              <a:t>2. Will you make a public pledge</a:t>
            </a:r>
            <a:r>
              <a:rPr lang="en-GB" sz="2400" dirty="0">
                <a:solidFill>
                  <a:schemeClr val="dk1"/>
                </a:solidFill>
                <a:latin typeface="Arial" panose="020B0604020202020204" pitchFamily="34" charset="0"/>
                <a:ea typeface="Calibri"/>
                <a:cs typeface="Arial" panose="020B0604020202020204" pitchFamily="34" charset="0"/>
                <a:sym typeface="Calibri"/>
              </a:rPr>
              <a:t>, </a:t>
            </a:r>
            <a:r>
              <a:rPr lang="en-GB" sz="2400" b="0" i="0" u="none" strike="noStrike" cap="none" dirty="0">
                <a:solidFill>
                  <a:schemeClr val="dk1"/>
                </a:solidFill>
                <a:latin typeface="Arial" panose="020B0604020202020204" pitchFamily="34" charset="0"/>
                <a:ea typeface="Calibri"/>
                <a:cs typeface="Arial" panose="020B0604020202020204" pitchFamily="34" charset="0"/>
                <a:sym typeface="Calibri"/>
              </a:rPr>
              <a:t>communicate to local stakeholders, champion it at board level and review progress at senior management meetings? </a:t>
            </a:r>
            <a:endParaRPr lang="en-GB"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1800"/>
              <a:buFont typeface="Calibri"/>
              <a:buNone/>
            </a:pPr>
            <a:endParaRPr lang="en-GB"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800"/>
              <a:buFont typeface="Calibri"/>
              <a:buNone/>
            </a:pPr>
            <a:r>
              <a:rPr lang="en-GB" sz="2400" b="1" i="0" u="none" strike="noStrike" cap="none" dirty="0">
                <a:solidFill>
                  <a:schemeClr val="dk1"/>
                </a:solidFill>
                <a:latin typeface="Arial" panose="020B0604020202020204" pitchFamily="34" charset="0"/>
                <a:ea typeface="Calibri"/>
                <a:cs typeface="Arial" panose="020B0604020202020204" pitchFamily="34" charset="0"/>
                <a:sym typeface="Calibri"/>
              </a:rPr>
              <a:t>3. Will you support staff to follow through</a:t>
            </a:r>
            <a:r>
              <a:rPr lang="en-GB" sz="2400" b="0" i="0" u="none" strike="noStrike" cap="none" dirty="0">
                <a:solidFill>
                  <a:schemeClr val="dk1"/>
                </a:solidFill>
                <a:latin typeface="Arial" panose="020B0604020202020204" pitchFamily="34" charset="0"/>
                <a:ea typeface="Calibri"/>
                <a:cs typeface="Arial" panose="020B0604020202020204" pitchFamily="34" charset="0"/>
                <a:sym typeface="Calibri"/>
              </a:rPr>
              <a:t>? e.g. Supporting volunteer hours during the working day and</a:t>
            </a:r>
            <a:r>
              <a:rPr lang="en-GB" sz="2400" dirty="0">
                <a:solidFill>
                  <a:schemeClr val="dk1"/>
                </a:solidFill>
                <a:latin typeface="Arial" panose="020B0604020202020204" pitchFamily="34" charset="0"/>
                <a:ea typeface="Calibri"/>
                <a:cs typeface="Arial" panose="020B0604020202020204" pitchFamily="34" charset="0"/>
                <a:sym typeface="Calibri"/>
              </a:rPr>
              <a:t> embedding volunteering into performance management</a:t>
            </a:r>
            <a:endParaRPr lang="en-GB"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4" name="object 4"/>
          <p:cNvPicPr/>
          <p:nvPr/>
        </p:nvPicPr>
        <p:blipFill>
          <a:blip r:embed="rId2" cstate="print"/>
          <a:stretch>
            <a:fillRect/>
          </a:stretch>
        </p:blipFill>
        <p:spPr>
          <a:xfrm>
            <a:off x="591151" y="9294573"/>
            <a:ext cx="2857414" cy="1337811"/>
          </a:xfrm>
          <a:prstGeom prst="rect">
            <a:avLst/>
          </a:prstGeom>
        </p:spPr>
      </p:pic>
    </p:spTree>
    <p:extLst>
      <p:ext uri="{BB962C8B-B14F-4D97-AF65-F5344CB8AC3E}">
        <p14:creationId xmlns:p14="http://schemas.microsoft.com/office/powerpoint/2010/main" val="1853088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8154" y="1039909"/>
            <a:ext cx="7706995" cy="1274067"/>
          </a:xfrm>
          <a:prstGeom prst="rect">
            <a:avLst/>
          </a:prstGeom>
        </p:spPr>
        <p:txBody>
          <a:bodyPr vert="horz" wrap="square" lIns="0" tIns="12065" rIns="0" bIns="0" rtlCol="0">
            <a:spAutoFit/>
          </a:bodyPr>
          <a:lstStyle/>
          <a:p>
            <a:pPr marL="12700" marR="5080" lvl="0" indent="0" defTabSz="914400" eaLnBrk="1" fontAlgn="auto" latinLnBrk="0" hangingPunct="1">
              <a:lnSpc>
                <a:spcPct val="100499"/>
              </a:lnSpc>
              <a:spcBef>
                <a:spcPts val="95"/>
              </a:spcBef>
              <a:spcAft>
                <a:spcPts val="0"/>
              </a:spcAft>
              <a:buClrTx/>
              <a:buSzTx/>
              <a:buFontTx/>
              <a:buNone/>
              <a:tabLst/>
              <a:defRPr/>
            </a:pPr>
            <a:r>
              <a:rPr kumimoji="0" lang="en-GB" sz="4000" b="0" i="0" u="none" strike="noStrike" kern="0" cap="none" spc="0" normalizeH="0" baseline="0" noProof="0" dirty="0">
                <a:ln>
                  <a:noFill/>
                </a:ln>
                <a:solidFill>
                  <a:sysClr val="windowText" lastClr="000000"/>
                </a:solidFill>
                <a:effectLst/>
                <a:uLnTx/>
                <a:uFillTx/>
                <a:latin typeface="Arial"/>
                <a:cs typeface="Arial"/>
              </a:rPr>
              <a:t>Contact us</a:t>
            </a:r>
            <a:r>
              <a:rPr kumimoji="0" lang="en-GB" sz="4000" b="0" i="0" u="none" strike="noStrike" kern="0" cap="none" spc="0" normalizeH="0" baseline="0" noProof="0" dirty="0">
                <a:ln>
                  <a:noFill/>
                </a:ln>
                <a:solidFill>
                  <a:srgbClr val="00EA77"/>
                </a:solidFill>
                <a:effectLst/>
                <a:uLnTx/>
                <a:uFillTx/>
                <a:latin typeface="Arial"/>
                <a:cs typeface="Arial"/>
              </a:rPr>
              <a:t>: </a:t>
            </a:r>
            <a:r>
              <a:rPr kumimoji="0" lang="en-GB" sz="4000" b="0" i="0" u="none" strike="noStrike" kern="0" cap="none" spc="0" normalizeH="0" baseline="0" noProof="0" dirty="0">
                <a:ln>
                  <a:noFill/>
                </a:ln>
                <a:solidFill>
                  <a:srgbClr val="00EA77"/>
                </a:solidFill>
                <a:effectLst/>
                <a:uLnTx/>
                <a:uFillTx/>
                <a:latin typeface="Arial"/>
                <a:cs typeface="Arial"/>
                <a:hlinkClick r:id="rId2">
                  <a:extLst>
                    <a:ext uri="{A12FA001-AC4F-418D-AE19-62706E023703}">
                      <ahyp:hlinkClr xmlns:ahyp="http://schemas.microsoft.com/office/drawing/2018/hyperlinkcolor" val="tx"/>
                    </a:ext>
                  </a:extLst>
                </a:hlinkClick>
              </a:rPr>
              <a:t>Recovery@london.gov.uk</a:t>
            </a:r>
            <a:r>
              <a:rPr kumimoji="0" lang="en-GB" sz="4000" b="0" i="0" u="none" strike="noStrike" kern="0" cap="none" spc="0" normalizeH="0" baseline="0" noProof="0" dirty="0">
                <a:ln>
                  <a:noFill/>
                </a:ln>
                <a:solidFill>
                  <a:srgbClr val="00EA77"/>
                </a:solidFill>
                <a:effectLst/>
                <a:uLnTx/>
                <a:uFillTx/>
                <a:latin typeface="Arial"/>
                <a:cs typeface="Arial"/>
              </a:rPr>
              <a:t> </a:t>
            </a:r>
            <a:endParaRPr kumimoji="0" sz="4000" b="0" i="0" u="none" strike="noStrike" kern="0" cap="none" spc="0" normalizeH="0" baseline="0" noProof="0" dirty="0">
              <a:ln>
                <a:noFill/>
              </a:ln>
              <a:solidFill>
                <a:srgbClr val="00EA77"/>
              </a:solidFill>
              <a:effectLst/>
              <a:uLnTx/>
              <a:uFillTx/>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8507730" cy="1123384"/>
          </a:xfrm>
          <a:prstGeom prst="rect">
            <a:avLst/>
          </a:prstGeom>
        </p:spPr>
        <p:txBody>
          <a:bodyPr vert="horz" wrap="square" lIns="0" tIns="15240" rIns="0" bIns="0" rtlCol="0">
            <a:spAutoFit/>
          </a:bodyPr>
          <a:lstStyle/>
          <a:p>
            <a:pPr algn="l" rtl="0"/>
            <a:r>
              <a:rPr lang="en-GB" sz="7200" dirty="0">
                <a:latin typeface="Arial" panose="020B0604020202020204" pitchFamily="34" charset="0"/>
                <a:cs typeface="Arial" panose="020B0604020202020204" pitchFamily="34" charset="0"/>
              </a:rPr>
              <a:t>Programme context</a:t>
            </a:r>
          </a:p>
        </p:txBody>
      </p:sp>
      <p:sp>
        <p:nvSpPr>
          <p:cNvPr id="3" name="object 3"/>
          <p:cNvSpPr txBox="1"/>
          <p:nvPr/>
        </p:nvSpPr>
        <p:spPr>
          <a:xfrm>
            <a:off x="10414403" y="854075"/>
            <a:ext cx="8868410" cy="7214154"/>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r>
              <a:rPr kumimoji="0" lang="en-GB" sz="36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In March 2021, 14 founding organisations signed London’s first ever city-wide </a:t>
            </a:r>
            <a:r>
              <a:rPr kumimoji="0" lang="en-GB" sz="3600" b="0" i="0" u="sng"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hlinkClick r:id="rId2"/>
              </a:rPr>
              <a:t>Anchor Institutions’ Charter</a:t>
            </a:r>
            <a:r>
              <a:rPr kumimoji="0" lang="en-GB" sz="36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 pledging to work collaboratively to support the city’s recovery from the pandemic.</a:t>
            </a:r>
            <a:endParaRPr kumimoji="0" lang="en-GB" sz="3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Collectively, these organisations, including [</a:t>
            </a: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your</a:t>
            </a: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 </a:t>
            </a: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a:t>
            </a: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nstitution],</a:t>
            </a:r>
            <a:r>
              <a:rPr kumimoji="0" lang="en-GB" sz="3600" b="1" i="0" u="none" strike="noStrike" kern="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sym typeface="Calibri"/>
              </a:rPr>
              <a:t> </a:t>
            </a:r>
            <a:r>
              <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spend over £73 billion a year on goods, works and services.  </a:t>
            </a: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lang="en-GB" sz="36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r>
              <a:rPr kumimoji="0" lang="en-GB" sz="36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There are now 16 member institutions, and we continue to welcome new members.</a:t>
            </a:r>
            <a:endParaRPr kumimoji="0" lang="en-GB" sz="3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4" name="object 4"/>
          <p:cNvPicPr/>
          <p:nvPr/>
        </p:nvPicPr>
        <p:blipFill>
          <a:blip r:embed="rId3" cstate="print"/>
          <a:stretch>
            <a:fillRect/>
          </a:stretch>
        </p:blipFill>
        <p:spPr>
          <a:xfrm>
            <a:off x="591151" y="9294573"/>
            <a:ext cx="2857414" cy="1337811"/>
          </a:xfrm>
          <a:prstGeom prst="rect">
            <a:avLst/>
          </a:prstGeom>
        </p:spPr>
      </p:pic>
      <p:sp>
        <p:nvSpPr>
          <p:cNvPr id="6" name="TextBox 5">
            <a:extLst>
              <a:ext uri="{FF2B5EF4-FFF2-40B4-BE49-F238E27FC236}">
                <a16:creationId xmlns:a16="http://schemas.microsoft.com/office/drawing/2014/main" id="{95FB7275-F2D2-D8D8-70C2-63B27AE4A32C}"/>
              </a:ext>
            </a:extLst>
          </p:cNvPr>
          <p:cNvSpPr txBox="1"/>
          <p:nvPr/>
        </p:nvSpPr>
        <p:spPr>
          <a:xfrm>
            <a:off x="1181968" y="3715450"/>
            <a:ext cx="6736482" cy="5078313"/>
          </a:xfrm>
          <a:prstGeom prst="rect">
            <a:avLst/>
          </a:prstGeom>
          <a:noFill/>
          <a:ln>
            <a:solidFill>
              <a:srgbClr val="00EA77"/>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ysClr val="windowText" lastClr="000000"/>
                </a:solidFill>
                <a:effectLst/>
                <a:uLnTx/>
                <a:uFillTx/>
              </a:rPr>
              <a:t>Founding signatories to the Charter: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Association of Colleges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Film London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Greater London Authority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London Chamber of Commerce &amp; Industry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London Councils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London Fire Brigade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London First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London Jewish Forum</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Metropolitan Police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Muslim Council of Britain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NHS London</a:t>
            </a: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Thames Water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Church of England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Trades Union Congress (London and East and South East)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TfL</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University of London</a:t>
            </a:r>
          </a:p>
        </p:txBody>
      </p:sp>
    </p:spTree>
    <p:extLst>
      <p:ext uri="{BB962C8B-B14F-4D97-AF65-F5344CB8AC3E}">
        <p14:creationId xmlns:p14="http://schemas.microsoft.com/office/powerpoint/2010/main" val="222711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7574681" cy="1123384"/>
          </a:xfrm>
          <a:prstGeom prst="rect">
            <a:avLst/>
          </a:prstGeom>
        </p:spPr>
        <p:txBody>
          <a:bodyPr vert="horz" wrap="square" lIns="0" tIns="15240" rIns="0" bIns="0" rtlCol="0">
            <a:spAutoFit/>
          </a:bodyPr>
          <a:lstStyle/>
          <a:p>
            <a:pPr algn="l" rtl="0"/>
            <a:r>
              <a:rPr lang="en-GB" sz="7200" dirty="0">
                <a:latin typeface="Arial" panose="020B0604020202020204" pitchFamily="34" charset="0"/>
                <a:cs typeface="Arial" panose="020B0604020202020204" pitchFamily="34" charset="0"/>
              </a:rPr>
              <a:t>Governance</a:t>
            </a:r>
          </a:p>
        </p:txBody>
      </p:sp>
      <p:sp>
        <p:nvSpPr>
          <p:cNvPr id="3" name="object 3"/>
          <p:cNvSpPr txBox="1"/>
          <p:nvPr/>
        </p:nvSpPr>
        <p:spPr>
          <a:xfrm>
            <a:off x="1167597" y="2682875"/>
            <a:ext cx="4922053" cy="4444165"/>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r>
              <a:rPr kumimoji="0" lang="en-GB" sz="3200" b="0" i="0" u="none" strike="noStrike" kern="0" cap="none" spc="0" normalizeH="0" baseline="0" noProof="0" dirty="0">
                <a:ln>
                  <a:noFill/>
                </a:ln>
                <a:solidFill>
                  <a:srgbClr val="1C1C21"/>
                </a:solidFill>
                <a:effectLst/>
                <a:uLnTx/>
                <a:uFillTx/>
                <a:latin typeface="Arial" panose="020B0604020202020204" pitchFamily="34" charset="0"/>
                <a:ea typeface="Calibri"/>
                <a:cs typeface="Arial" panose="020B0604020202020204" pitchFamily="34" charset="0"/>
                <a:sym typeface="Calibri"/>
              </a:rPr>
              <a:t>The network is led by a </a:t>
            </a:r>
            <a:r>
              <a:rPr kumimoji="0" lang="en-GB" sz="3200" b="1" i="0" u="none" strike="noStrike" kern="0" cap="none" spc="0" normalizeH="0" baseline="0" noProof="0" dirty="0">
                <a:ln>
                  <a:noFill/>
                </a:ln>
                <a:solidFill>
                  <a:srgbClr val="1C1C21"/>
                </a:solidFill>
                <a:effectLst/>
                <a:uLnTx/>
                <a:uFillTx/>
                <a:latin typeface="Arial" panose="020B0604020202020204" pitchFamily="34" charset="0"/>
                <a:ea typeface="Calibri"/>
                <a:cs typeface="Arial" panose="020B0604020202020204" pitchFamily="34" charset="0"/>
                <a:sym typeface="Calibri"/>
              </a:rPr>
              <a:t>Steering Committee</a:t>
            </a:r>
            <a:r>
              <a:rPr kumimoji="0" lang="en-GB" sz="3200" b="0" i="0" u="none" strike="noStrike" kern="0" cap="none" spc="0" normalizeH="0" baseline="0" noProof="0" dirty="0">
                <a:ln>
                  <a:noFill/>
                </a:ln>
                <a:solidFill>
                  <a:srgbClr val="1C1C21"/>
                </a:solidFill>
                <a:effectLst/>
                <a:uLnTx/>
                <a:uFillTx/>
                <a:latin typeface="Arial" panose="020B0604020202020204" pitchFamily="34" charset="0"/>
                <a:ea typeface="Calibri"/>
                <a:cs typeface="Arial" panose="020B0604020202020204" pitchFamily="34" charset="0"/>
                <a:sym typeface="Calibri"/>
              </a:rPr>
              <a:t>, bringing together </a:t>
            </a:r>
            <a:r>
              <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rPr>
              <a:t>senior</a:t>
            </a:r>
            <a:r>
              <a:rPr kumimoji="0" lang="en-GB" sz="3200" b="0" i="0" u="none" strike="noStrike" kern="0" cap="none" spc="0" normalizeH="0" baseline="0" noProof="0" dirty="0">
                <a:ln>
                  <a:noFill/>
                </a:ln>
                <a:solidFill>
                  <a:srgbClr val="1C1C21"/>
                </a:solidFill>
                <a:effectLst/>
                <a:uLnTx/>
                <a:uFillTx/>
                <a:latin typeface="Arial" panose="020B0604020202020204" pitchFamily="34" charset="0"/>
                <a:ea typeface="Calibri"/>
                <a:cs typeface="Arial" panose="020B0604020202020204" pitchFamily="34" charset="0"/>
                <a:sym typeface="Calibri"/>
              </a:rPr>
              <a:t> representatives from member organisations, who meet twice a year to drive the programme forward and support collaboration.</a:t>
            </a:r>
          </a:p>
        </p:txBody>
      </p:sp>
      <p:pic>
        <p:nvPicPr>
          <p:cNvPr id="4" name="object 4"/>
          <p:cNvPicPr/>
          <p:nvPr/>
        </p:nvPicPr>
        <p:blipFill>
          <a:blip r:embed="rId2" cstate="print"/>
          <a:stretch>
            <a:fillRect/>
          </a:stretch>
        </p:blipFill>
        <p:spPr>
          <a:xfrm>
            <a:off x="591151" y="9294573"/>
            <a:ext cx="2857414" cy="1337811"/>
          </a:xfrm>
          <a:prstGeom prst="rect">
            <a:avLst/>
          </a:prstGeom>
        </p:spPr>
      </p:pic>
      <p:pic>
        <p:nvPicPr>
          <p:cNvPr id="8" name="Picture 7">
            <a:extLst>
              <a:ext uri="{FF2B5EF4-FFF2-40B4-BE49-F238E27FC236}">
                <a16:creationId xmlns:a16="http://schemas.microsoft.com/office/drawing/2014/main" id="{DAD3EE60-5F9E-7887-FA3E-B9AC706CA232}"/>
              </a:ext>
            </a:extLst>
          </p:cNvPr>
          <p:cNvPicPr>
            <a:picLocks noChangeAspect="1"/>
          </p:cNvPicPr>
          <p:nvPr/>
        </p:nvPicPr>
        <p:blipFill>
          <a:blip r:embed="rId3"/>
          <a:stretch>
            <a:fillRect/>
          </a:stretch>
        </p:blipFill>
        <p:spPr>
          <a:xfrm>
            <a:off x="11271250" y="3063875"/>
            <a:ext cx="7921312" cy="4708526"/>
          </a:xfrm>
          <a:prstGeom prst="rect">
            <a:avLst/>
          </a:prstGeom>
        </p:spPr>
      </p:pic>
      <p:pic>
        <p:nvPicPr>
          <p:cNvPr id="10" name="Picture 9">
            <a:extLst>
              <a:ext uri="{FF2B5EF4-FFF2-40B4-BE49-F238E27FC236}">
                <a16:creationId xmlns:a16="http://schemas.microsoft.com/office/drawing/2014/main" id="{6CBE7FEA-F4A8-24FE-D0F1-33A5C85E46D0}"/>
              </a:ext>
            </a:extLst>
          </p:cNvPr>
          <p:cNvPicPr>
            <a:picLocks noChangeAspect="1"/>
          </p:cNvPicPr>
          <p:nvPr/>
        </p:nvPicPr>
        <p:blipFill>
          <a:blip r:embed="rId4"/>
          <a:stretch>
            <a:fillRect/>
          </a:stretch>
        </p:blipFill>
        <p:spPr>
          <a:xfrm>
            <a:off x="6577220" y="1933221"/>
            <a:ext cx="4358857" cy="6150640"/>
          </a:xfrm>
          <a:prstGeom prst="rect">
            <a:avLst/>
          </a:prstGeom>
        </p:spPr>
      </p:pic>
      <p:sp>
        <p:nvSpPr>
          <p:cNvPr id="11" name="TextBox 10">
            <a:extLst>
              <a:ext uri="{FF2B5EF4-FFF2-40B4-BE49-F238E27FC236}">
                <a16:creationId xmlns:a16="http://schemas.microsoft.com/office/drawing/2014/main" id="{F98C4F50-78E2-61FE-385A-33CE59C0C602}"/>
              </a:ext>
            </a:extLst>
          </p:cNvPr>
          <p:cNvSpPr txBox="1"/>
          <p:nvPr/>
        </p:nvSpPr>
        <p:spPr>
          <a:xfrm>
            <a:off x="6857399" y="8702675"/>
            <a:ext cx="126492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lang="en-GB" sz="18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r>
              <a:rPr kumimoji="0" lang="en-GB" sz="24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4 workstreams are focused on </a:t>
            </a:r>
            <a:r>
              <a:rPr kumimoji="0" lang="en-GB" sz="2400" b="1"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Procurement</a:t>
            </a:r>
            <a:r>
              <a:rPr kumimoji="0" lang="en-GB" sz="24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 </a:t>
            </a:r>
            <a:r>
              <a:rPr kumimoji="0" lang="en-GB" sz="2400" b="1"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Mentoring for Young People</a:t>
            </a:r>
            <a:r>
              <a:rPr kumimoji="0" lang="en-GB" sz="24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 </a:t>
            </a:r>
            <a:r>
              <a:rPr kumimoji="0" lang="en-GB" sz="2400" b="1"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Hiring and Skills</a:t>
            </a:r>
            <a:r>
              <a:rPr kumimoji="0" lang="en-GB" sz="24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 and </a:t>
            </a:r>
            <a:r>
              <a:rPr kumimoji="0" lang="en-GB" sz="2400" b="1"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Green New Deal</a:t>
            </a:r>
            <a:r>
              <a:rPr kumimoji="0" lang="en-GB" sz="2400" b="0" i="0" u="none" strike="noStrike" kern="0" cap="none" spc="0" normalizeH="0" baseline="0" noProof="0" dirty="0">
                <a:ln>
                  <a:noFill/>
                </a:ln>
                <a:solidFill>
                  <a:srgbClr val="1C1C21"/>
                </a:solidFill>
                <a:effectLst/>
                <a:uLnTx/>
                <a:uFillTx/>
                <a:latin typeface="Arial" panose="020B0604020202020204" pitchFamily="34" charset="0"/>
                <a:cs typeface="Arial" panose="020B0604020202020204" pitchFamily="34" charset="0"/>
                <a:sym typeface="Calibri"/>
              </a:rPr>
              <a:t>, whilst 2 additional groups are developing a framework for measuring social impact and building local relationships. </a:t>
            </a:r>
            <a:endParaRPr kumimoji="0" lang="en-GB"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774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7574681" cy="2231380"/>
          </a:xfrm>
          <a:prstGeom prst="rect">
            <a:avLst/>
          </a:prstGeom>
        </p:spPr>
        <p:txBody>
          <a:bodyPr vert="horz" wrap="square" lIns="0" tIns="15240" rIns="0" bIns="0" rtlCol="0">
            <a:spAutoFit/>
          </a:bodyPr>
          <a:lstStyle/>
          <a:p>
            <a:pPr algn="l" rtl="0"/>
            <a:r>
              <a:rPr lang="en-GB" sz="7200" dirty="0">
                <a:latin typeface="Arial" panose="020B0604020202020204" pitchFamily="34" charset="0"/>
                <a:cs typeface="Arial" panose="020B0604020202020204" pitchFamily="34" charset="0"/>
              </a:rPr>
              <a:t>Our potential for impact</a:t>
            </a:r>
          </a:p>
        </p:txBody>
      </p:sp>
      <p:sp>
        <p:nvSpPr>
          <p:cNvPr id="3" name="object 3"/>
          <p:cNvSpPr txBox="1"/>
          <p:nvPr/>
        </p:nvSpPr>
        <p:spPr>
          <a:xfrm>
            <a:off x="10066422" y="1129718"/>
            <a:ext cx="8868410" cy="9502666"/>
          </a:xfrm>
          <a:prstGeom prst="rect">
            <a:avLst/>
          </a:prstGeom>
        </p:spPr>
        <p:txBody>
          <a:bodyPr vert="horz" wrap="square" lIns="0" tIns="12065" rIns="0" bIns="0"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GB" sz="2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We’ve listened to young people about the ways that the pandemic has affected their life chances, and we’ve heard about the transformational impact that mentors and role models have on a </a:t>
            </a:r>
            <a:r>
              <a:rPr kumimoji="0" lang="en-GB" sz="2800" b="0" i="0" u="none" strike="noStrike" kern="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youn</a:t>
            </a:r>
            <a:r>
              <a:rPr lang="en-GB" sz="2800" dirty="0">
                <a:solidFill>
                  <a:prstClr val="black"/>
                </a:solidFill>
                <a:latin typeface="Arial" panose="020B0604020202020204" pitchFamily="34" charset="0"/>
                <a:ea typeface="Calibri"/>
                <a:cs typeface="Arial" panose="020B0604020202020204" pitchFamily="34" charset="0"/>
                <a:sym typeface="Calibri"/>
              </a:rPr>
              <a:t>g person’s life. </a:t>
            </a:r>
          </a:p>
          <a:p>
            <a:pPr marL="0" marR="0" lvl="0" indent="0" algn="l" defTabSz="914400" rtl="0" eaLnBrk="1" fontAlgn="auto" latinLnBrk="0" hangingPunct="1">
              <a:lnSpc>
                <a:spcPct val="120000"/>
              </a:lnSpc>
              <a:spcBef>
                <a:spcPts val="0"/>
              </a:spcBef>
              <a:spcAft>
                <a:spcPts val="600"/>
              </a:spcAft>
              <a:buClrTx/>
              <a:buSzTx/>
              <a:buFontTx/>
              <a:buNone/>
              <a:tabLst/>
              <a:defRPr/>
            </a:pPr>
            <a:r>
              <a:rPr lang="en-GB" sz="2800" dirty="0">
                <a:solidFill>
                  <a:prstClr val="black"/>
                </a:solidFill>
                <a:latin typeface="Arial" panose="020B0604020202020204" pitchFamily="34" charset="0"/>
                <a:ea typeface="Calibri"/>
                <a:cs typeface="Arial" panose="020B0604020202020204" pitchFamily="34" charset="0"/>
                <a:sym typeface="Calibri"/>
              </a:rPr>
              <a:t>A positive, caring relationship with a trusted adult can promote personal development and wellbeing, and enable a young people to access additional opportunities and support provided by a range of agencies.</a:t>
            </a:r>
          </a:p>
          <a:p>
            <a:pPr marL="0" marR="0" lvl="0" indent="0" algn="l" defTabSz="914400" rtl="0" eaLnBrk="1" fontAlgn="auto" latinLnBrk="0" hangingPunct="1">
              <a:lnSpc>
                <a:spcPct val="120000"/>
              </a:lnSpc>
              <a:spcBef>
                <a:spcPts val="0"/>
              </a:spcBef>
              <a:spcAft>
                <a:spcPts val="600"/>
              </a:spcAft>
              <a:buClrTx/>
              <a:buSzTx/>
              <a:buFontTx/>
              <a:buNone/>
              <a:tabLst/>
              <a:defRPr/>
            </a:pPr>
            <a:endParaRPr lang="en-GB" sz="2800" dirty="0">
              <a:solidFill>
                <a:prstClr val="black"/>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20000"/>
              </a:lnSpc>
              <a:spcBef>
                <a:spcPts val="0"/>
              </a:spcBef>
              <a:spcAft>
                <a:spcPts val="600"/>
              </a:spcAft>
              <a:buClrTx/>
              <a:buSzTx/>
              <a:buFontTx/>
              <a:buNone/>
              <a:tabLst/>
              <a:defRPr/>
            </a:pPr>
            <a:r>
              <a:rPr lang="en-GB" sz="2800" dirty="0">
                <a:solidFill>
                  <a:prstClr val="black"/>
                </a:solidFill>
                <a:latin typeface="Arial" panose="020B0604020202020204" pitchFamily="34" charset="0"/>
                <a:ea typeface="Calibri"/>
                <a:cs typeface="Arial" panose="020B0604020202020204" pitchFamily="34" charset="0"/>
                <a:sym typeface="Calibri"/>
              </a:rPr>
              <a:t>By deepening your engagement with young people through </a:t>
            </a:r>
            <a:r>
              <a:rPr lang="en-GB" sz="2800" b="1" dirty="0">
                <a:solidFill>
                  <a:prstClr val="black"/>
                </a:solidFill>
                <a:latin typeface="Arial" panose="020B0604020202020204" pitchFamily="34" charset="0"/>
                <a:ea typeface="Calibri"/>
                <a:cs typeface="Arial" panose="020B0604020202020204" pitchFamily="34" charset="0"/>
                <a:sym typeface="Calibri"/>
              </a:rPr>
              <a:t>high quality mentoring programmes and services</a:t>
            </a:r>
            <a:r>
              <a:rPr lang="en-GB" sz="2800" dirty="0">
                <a:solidFill>
                  <a:prstClr val="black"/>
                </a:solidFill>
                <a:latin typeface="Arial" panose="020B0604020202020204" pitchFamily="34" charset="0"/>
                <a:ea typeface="Calibri"/>
                <a:cs typeface="Arial" panose="020B0604020202020204" pitchFamily="34" charset="0"/>
                <a:sym typeface="Calibri"/>
              </a:rPr>
              <a:t>, you can play a major role in building a skilled and diverse talent pipeline for the future of work; addressing social-economic inequality; and boosting local economies. Together we can fuel our city’s recovery from the pandemic and help young people in the greatest need.</a:t>
            </a:r>
          </a:p>
        </p:txBody>
      </p:sp>
      <p:pic>
        <p:nvPicPr>
          <p:cNvPr id="4" name="object 4"/>
          <p:cNvPicPr/>
          <p:nvPr/>
        </p:nvPicPr>
        <p:blipFill>
          <a:blip r:embed="rId2" cstate="print"/>
          <a:stretch>
            <a:fillRect/>
          </a:stretch>
        </p:blipFill>
        <p:spPr>
          <a:xfrm>
            <a:off x="591151" y="9294573"/>
            <a:ext cx="2857414" cy="1337811"/>
          </a:xfrm>
          <a:prstGeom prst="rect">
            <a:avLst/>
          </a:prstGeom>
        </p:spPr>
      </p:pic>
    </p:spTree>
    <p:extLst>
      <p:ext uri="{BB962C8B-B14F-4D97-AF65-F5344CB8AC3E}">
        <p14:creationId xmlns:p14="http://schemas.microsoft.com/office/powerpoint/2010/main" val="143729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6203081" cy="2723823"/>
          </a:xfrm>
          <a:prstGeom prst="rect">
            <a:avLst/>
          </a:prstGeom>
        </p:spPr>
        <p:txBody>
          <a:bodyPr vert="horz" wrap="square" lIns="0" tIns="15240" rIns="0" bIns="0" rtlCol="0">
            <a:spAutoFit/>
          </a:bodyPr>
          <a:lstStyle/>
          <a:p>
            <a:pPr algn="l" rtl="0"/>
            <a:r>
              <a:rPr lang="en-US" sz="4400" dirty="0">
                <a:latin typeface="Arial" panose="020B0604020202020204" pitchFamily="34" charset="0"/>
                <a:ea typeface="Calibri"/>
                <a:cs typeface="Arial" panose="020B0604020202020204" pitchFamily="34" charset="0"/>
                <a:sym typeface="Calibri"/>
              </a:rPr>
              <a:t>A values-driven business model that prioritises social responsibility</a:t>
            </a:r>
            <a:endParaRPr lang="en-GB" sz="4400" dirty="0">
              <a:latin typeface="Arial" panose="020B0604020202020204" pitchFamily="34" charset="0"/>
              <a:cs typeface="Arial" panose="020B0604020202020204" pitchFamily="34" charset="0"/>
            </a:endParaRPr>
          </a:p>
        </p:txBody>
      </p:sp>
      <p:sp>
        <p:nvSpPr>
          <p:cNvPr id="3" name="object 3"/>
          <p:cNvSpPr txBox="1"/>
          <p:nvPr/>
        </p:nvSpPr>
        <p:spPr>
          <a:xfrm>
            <a:off x="8985250" y="777875"/>
            <a:ext cx="10210801" cy="10313464"/>
          </a:xfrm>
          <a:prstGeom prst="rect">
            <a:avLst/>
          </a:prstGeom>
        </p:spPr>
        <p:txBody>
          <a:bodyPr vert="horz" wrap="square" lIns="0" tIns="12065" rIns="0" bIns="0" rtlCol="0">
            <a:spAutoFit/>
          </a:bodyPr>
          <a:lstStyle/>
          <a:p>
            <a:pPr marL="0" lvl="0" indent="0" algn="l" rtl="0">
              <a:lnSpc>
                <a:spcPct val="90000"/>
              </a:lnSpc>
              <a:spcBef>
                <a:spcPts val="0"/>
              </a:spcBef>
              <a:spcAft>
                <a:spcPts val="0"/>
              </a:spcAft>
              <a:buClr>
                <a:schemeClr val="dk1"/>
              </a:buClr>
              <a:buSzPts val="1800"/>
              <a:buNone/>
            </a:pPr>
            <a:r>
              <a:rPr lang="en-GB" sz="3200" dirty="0">
                <a:latin typeface="Arial" panose="020B0604020202020204" pitchFamily="34" charset="0"/>
                <a:cs typeface="Arial" panose="020B0604020202020204" pitchFamily="34" charset="0"/>
              </a:rPr>
              <a:t>Today, your customers, employees, and stakeholders are evaluating how your activity is impacting the community, our economy, our environment, and wider society. They are interested in whether or not you care about social responsibility, over and above profit. </a:t>
            </a:r>
          </a:p>
          <a:p>
            <a:pPr marL="0" lvl="0" indent="0" algn="l" rtl="0">
              <a:lnSpc>
                <a:spcPct val="90000"/>
              </a:lnSpc>
              <a:spcBef>
                <a:spcPts val="0"/>
              </a:spcBef>
              <a:spcAft>
                <a:spcPts val="0"/>
              </a:spcAft>
              <a:buClr>
                <a:schemeClr val="dk1"/>
              </a:buClr>
              <a:buSzPts val="1800"/>
              <a:buNone/>
            </a:pPr>
            <a:endParaRPr lang="en-GB" sz="3200" dirty="0">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Clr>
                <a:schemeClr val="dk1"/>
              </a:buClr>
              <a:buSzPts val="1800"/>
              <a:buNone/>
            </a:pPr>
            <a:r>
              <a:rPr lang="en-GB" sz="3200" dirty="0">
                <a:latin typeface="Arial" panose="020B0604020202020204" pitchFamily="34" charset="0"/>
                <a:cs typeface="Arial" panose="020B0604020202020204" pitchFamily="34" charset="0"/>
              </a:rPr>
              <a:t>To be authentic, your socially responsible practices need to be integrated into your culture and business operations. Corporate social responsibility is a business practice that prioritises social accountability and having a positive impact on society, including through voluntary work and young mentoring. </a:t>
            </a:r>
          </a:p>
          <a:p>
            <a:pPr marL="0" lvl="0" indent="0" algn="l" rtl="0">
              <a:lnSpc>
                <a:spcPct val="90000"/>
              </a:lnSpc>
              <a:spcBef>
                <a:spcPts val="0"/>
              </a:spcBef>
              <a:spcAft>
                <a:spcPts val="0"/>
              </a:spcAft>
              <a:buClr>
                <a:schemeClr val="dk1"/>
              </a:buClr>
              <a:buSzPts val="1800"/>
              <a:buNone/>
            </a:pPr>
            <a:endParaRPr lang="en-GB" sz="3200" dirty="0">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Clr>
                <a:schemeClr val="dk1"/>
              </a:buClr>
              <a:buSzPts val="1800"/>
              <a:buNone/>
            </a:pPr>
            <a:r>
              <a:rPr lang="en-GB" sz="3200" dirty="0">
                <a:latin typeface="Arial" panose="020B0604020202020204" pitchFamily="34" charset="0"/>
                <a:cs typeface="Arial" panose="020B0604020202020204" pitchFamily="34" charset="0"/>
              </a:rPr>
              <a:t>Studies have found that CSR:</a:t>
            </a:r>
          </a:p>
          <a:p>
            <a:pPr marL="457200" indent="-457200" algn="l" rtl="0">
              <a:lnSpc>
                <a:spcPct val="90000"/>
              </a:lnSpc>
              <a:spcBef>
                <a:spcPts val="1000"/>
              </a:spcBef>
              <a:buClr>
                <a:schemeClr val="dk1"/>
              </a:buClr>
              <a:buSzPts val="1800"/>
              <a:buFont typeface="Arial" panose="020B0604020202020204" pitchFamily="34" charset="0"/>
              <a:buChar char="•"/>
            </a:pPr>
            <a:r>
              <a:rPr lang="en-GB" sz="3200" dirty="0">
                <a:latin typeface="Arial" panose="020B0604020202020204" pitchFamily="34" charset="0"/>
                <a:cs typeface="Arial" panose="020B0604020202020204" pitchFamily="34" charset="0"/>
              </a:rPr>
              <a:t>Improves brand perception amongst consumers (The Kantar </a:t>
            </a:r>
            <a:r>
              <a:rPr lang="en-GB" sz="3200" dirty="0">
                <a:latin typeface="Arial" panose="020B0604020202020204" pitchFamily="34" charset="0"/>
                <a:cs typeface="Arial" panose="020B0604020202020204" pitchFamily="34" charset="0"/>
                <a:hlinkClick r:id="rId2"/>
              </a:rPr>
              <a:t>Purpose 2020 </a:t>
            </a:r>
            <a:r>
              <a:rPr lang="en-GB" sz="3200" dirty="0">
                <a:latin typeface="Arial" panose="020B0604020202020204" pitchFamily="34" charset="0"/>
                <a:cs typeface="Arial" panose="020B0604020202020204" pitchFamily="34" charset="0"/>
              </a:rPr>
              <a:t>study)</a:t>
            </a:r>
          </a:p>
          <a:p>
            <a:pPr marL="457200" lvl="0" indent="-457200" algn="l" rtl="0">
              <a:lnSpc>
                <a:spcPct val="90000"/>
              </a:lnSpc>
              <a:spcBef>
                <a:spcPts val="1000"/>
              </a:spcBef>
              <a:spcAft>
                <a:spcPts val="0"/>
              </a:spcAft>
              <a:buClr>
                <a:schemeClr val="dk1"/>
              </a:buClr>
              <a:buSzPts val="1800"/>
              <a:buFont typeface="Arial" panose="020B0604020202020204" pitchFamily="34" charset="0"/>
              <a:buChar char="•"/>
            </a:pPr>
            <a:r>
              <a:rPr lang="en-GB" sz="3200" dirty="0">
                <a:latin typeface="Arial" panose="020B0604020202020204" pitchFamily="34" charset="0"/>
                <a:cs typeface="Arial" panose="020B0604020202020204" pitchFamily="34" charset="0"/>
              </a:rPr>
              <a:t>Attracts and retains employees (</a:t>
            </a:r>
            <a:r>
              <a:rPr lang="en-GB" sz="3200" dirty="0">
                <a:latin typeface="Arial" panose="020B0604020202020204" pitchFamily="34" charset="0"/>
                <a:cs typeface="Arial" panose="020B0604020202020204" pitchFamily="34" charset="0"/>
                <a:hlinkClick r:id="rId3"/>
              </a:rPr>
              <a:t>The Deloitte 2022 Global Millennial and Gen Z Survey</a:t>
            </a:r>
            <a:r>
              <a:rPr lang="en-GB" sz="3200" dirty="0">
                <a:latin typeface="Arial" panose="020B0604020202020204" pitchFamily="34" charset="0"/>
                <a:cs typeface="Arial" panose="020B0604020202020204" pitchFamily="34" charset="0"/>
              </a:rPr>
              <a:t>; The 2020 </a:t>
            </a:r>
            <a:r>
              <a:rPr lang="en-GB" sz="3200" dirty="0">
                <a:latin typeface="Arial" panose="020B0604020202020204" pitchFamily="34" charset="0"/>
                <a:cs typeface="Arial" panose="020B0604020202020204" pitchFamily="34" charset="0"/>
                <a:hlinkClick r:id="rId4"/>
              </a:rPr>
              <a:t>Porter </a:t>
            </a:r>
            <a:r>
              <a:rPr lang="en-GB" sz="3200" dirty="0" err="1">
                <a:latin typeface="Arial" panose="020B0604020202020204" pitchFamily="34" charset="0"/>
                <a:cs typeface="Arial" panose="020B0604020202020204" pitchFamily="34" charset="0"/>
                <a:hlinkClick r:id="rId4"/>
              </a:rPr>
              <a:t>Novelli</a:t>
            </a:r>
            <a:r>
              <a:rPr lang="en-GB" sz="3200" dirty="0">
                <a:latin typeface="Arial" panose="020B0604020202020204" pitchFamily="34" charset="0"/>
                <a:cs typeface="Arial" panose="020B0604020202020204" pitchFamily="34" charset="0"/>
                <a:hlinkClick r:id="rId4"/>
              </a:rPr>
              <a:t> Purpose Tracker</a:t>
            </a:r>
            <a:r>
              <a:rPr lang="en-GB" sz="3200" dirty="0">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lang="en-GB" sz="3200" dirty="0">
                <a:latin typeface="Arial" panose="020B0604020202020204" pitchFamily="34" charset="0"/>
                <a:cs typeface="Arial" panose="020B0604020202020204" pitchFamily="34" charset="0"/>
              </a:rPr>
              <a:t>Increases your appeal to investors and potential partners (The Deloitte </a:t>
            </a:r>
            <a:r>
              <a:rPr lang="en-GB" sz="3200" dirty="0">
                <a:latin typeface="Arial" panose="020B0604020202020204" pitchFamily="34" charset="0"/>
                <a:cs typeface="Arial" panose="020B0604020202020204" pitchFamily="34" charset="0"/>
                <a:hlinkClick r:id="rId5"/>
              </a:rPr>
              <a:t>2022 Global Marketing Trends </a:t>
            </a:r>
            <a:r>
              <a:rPr lang="en-GB" sz="3200" dirty="0">
                <a:latin typeface="Arial" panose="020B0604020202020204" pitchFamily="34" charset="0"/>
                <a:cs typeface="Arial" panose="020B0604020202020204" pitchFamily="34" charset="0"/>
              </a:rPr>
              <a:t>report; CECP 2021 </a:t>
            </a:r>
            <a:r>
              <a:rPr lang="en-GB" sz="3200" i="1" dirty="0">
                <a:latin typeface="Arial" panose="020B0604020202020204" pitchFamily="34" charset="0"/>
                <a:cs typeface="Arial" panose="020B0604020202020204" pitchFamily="34" charset="0"/>
                <a:hlinkClick r:id="rId6"/>
              </a:rPr>
              <a:t>Giving in Numbers</a:t>
            </a:r>
            <a:r>
              <a:rPr lang="en-GB" sz="3200" dirty="0">
                <a:latin typeface="Arial" panose="020B0604020202020204" pitchFamily="34" charset="0"/>
                <a:cs typeface="Arial" panose="020B0604020202020204" pitchFamily="34" charset="0"/>
                <a:hlinkClick r:id="rId6"/>
              </a:rPr>
              <a:t>™</a:t>
            </a:r>
            <a:r>
              <a:rPr lang="en-GB" sz="3200" dirty="0">
                <a:latin typeface="Arial" panose="020B0604020202020204" pitchFamily="34" charset="0"/>
                <a:cs typeface="Arial" panose="020B0604020202020204" pitchFamily="34" charset="0"/>
              </a:rPr>
              <a:t> report)</a:t>
            </a:r>
            <a:endParaRPr lang="en-GB" sz="3200" dirty="0">
              <a:solidFill>
                <a:srgbClr val="000000"/>
              </a:solidFill>
              <a:latin typeface="Arial" panose="020B0604020202020204" pitchFamily="34" charset="0"/>
              <a:cs typeface="Arial" panose="020B0604020202020204" pitchFamily="34" charset="0"/>
            </a:endParaRPr>
          </a:p>
        </p:txBody>
      </p:sp>
      <p:pic>
        <p:nvPicPr>
          <p:cNvPr id="4" name="object 4"/>
          <p:cNvPicPr/>
          <p:nvPr/>
        </p:nvPicPr>
        <p:blipFill>
          <a:blip r:embed="rId7" cstate="print"/>
          <a:stretch>
            <a:fillRect/>
          </a:stretch>
        </p:blipFill>
        <p:spPr>
          <a:xfrm>
            <a:off x="591151" y="9294573"/>
            <a:ext cx="2857414" cy="1337811"/>
          </a:xfrm>
          <a:prstGeom prst="rect">
            <a:avLst/>
          </a:prstGeom>
        </p:spPr>
      </p:pic>
    </p:spTree>
    <p:extLst>
      <p:ext uri="{BB962C8B-B14F-4D97-AF65-F5344CB8AC3E}">
        <p14:creationId xmlns:p14="http://schemas.microsoft.com/office/powerpoint/2010/main" val="358199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061449" y="1039742"/>
            <a:ext cx="10451499" cy="9202391"/>
          </a:xfrm>
          <a:prstGeom prst="rect">
            <a:avLst/>
          </a:prstGeom>
        </p:spPr>
        <p:txBody>
          <a:bodyPr vert="horz" wrap="square" lIns="0" tIns="12065" rIns="0" bIns="0" rtlCol="0">
            <a:spAutoFit/>
          </a:bodyPr>
          <a:lstStyle/>
          <a:p>
            <a:pPr marR="0" lvl="0" algn="l" defTabSz="914400" rtl="0" eaLnBrk="1" fontAlgn="auto" latinLnBrk="0" hangingPunct="1">
              <a:lnSpc>
                <a:spcPct val="90000"/>
              </a:lnSpc>
              <a:spcBef>
                <a:spcPts val="0"/>
              </a:spcBef>
              <a:spcAft>
                <a:spcPts val="0"/>
              </a:spcAft>
              <a:buClr>
                <a:prstClr val="black"/>
              </a:buClr>
              <a:buSzPts val="1800"/>
              <a:tabLst/>
              <a:defRPr/>
            </a:pPr>
            <a:r>
              <a:rPr kumimoji="0" lang="en-GB" sz="320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1. </a:t>
            </a:r>
            <a:r>
              <a:rPr kumimoji="0" lang="en-GB" sz="3200" b="1"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Make a public pledge</a:t>
            </a:r>
            <a:r>
              <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rPr>
              <a:t> – establish a baseline, set your target, and make a public commitment to meeting this target. By making your goal public, you’re more likely to achieve it.</a:t>
            </a: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0"/>
              </a:spcBef>
              <a:spcAft>
                <a:spcPts val="0"/>
              </a:spcAft>
              <a:buClr>
                <a:prstClr val="black"/>
              </a:buClr>
              <a:buSzPts val="1800"/>
              <a:buFont typeface="+mj-lt"/>
              <a:buAutoNum type="arabicPeriod"/>
              <a:tabLst/>
              <a:defRPr/>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90000"/>
              </a:lnSpc>
              <a:spcBef>
                <a:spcPts val="0"/>
              </a:spcBef>
              <a:spcAft>
                <a:spcPts val="1200"/>
              </a:spcAft>
              <a:buClr>
                <a:srgbClr val="00B050"/>
              </a:buClr>
              <a:buSzPts val="2000"/>
              <a:buFontTx/>
              <a:buNone/>
              <a:tabLst/>
              <a:defRPr/>
            </a:pPr>
            <a:r>
              <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rPr>
              <a:t>“We’re working towards recruiting # employee volunteers each year by 2024”</a:t>
            </a:r>
          </a:p>
          <a:p>
            <a:pPr marL="0" marR="0" lvl="0" indent="0" algn="ctr" defTabSz="914400" rtl="0" eaLnBrk="1" fontAlgn="auto" latinLnBrk="0" hangingPunct="1">
              <a:lnSpc>
                <a:spcPct val="90000"/>
              </a:lnSpc>
              <a:spcBef>
                <a:spcPts val="0"/>
              </a:spcBef>
              <a:spcAft>
                <a:spcPts val="1200"/>
              </a:spcAft>
              <a:buClr>
                <a:srgbClr val="00B050"/>
              </a:buClr>
              <a:buSzPts val="2000"/>
              <a:buFontTx/>
              <a:buNone/>
              <a:tabLst/>
              <a:defRPr/>
            </a:pPr>
            <a:r>
              <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rPr>
              <a:t>“We’re committed to funding support for this service at a cost of £650 per session annually”</a:t>
            </a:r>
          </a:p>
          <a:p>
            <a:pPr marL="0" marR="0" lvl="0" indent="0" algn="ctr" defTabSz="914400" rtl="0" eaLnBrk="1" fontAlgn="auto" latinLnBrk="0" hangingPunct="1">
              <a:lnSpc>
                <a:spcPct val="90000"/>
              </a:lnSpc>
              <a:spcBef>
                <a:spcPts val="0"/>
              </a:spcBef>
              <a:spcAft>
                <a:spcPts val="1200"/>
              </a:spcAft>
              <a:buClr>
                <a:srgbClr val="00B050"/>
              </a:buClr>
              <a:buSzPts val="2000"/>
              <a:buFontTx/>
              <a:buNone/>
              <a:tabLst/>
              <a:defRPr/>
            </a:pPr>
            <a:r>
              <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rPr>
              <a:t>“We’re working towards referring # local young people to quality mentoring programme in areas where we conduct business each year”</a:t>
            </a:r>
          </a:p>
          <a:p>
            <a:pPr marL="0" marR="0" lvl="0" indent="0" algn="ctr" defTabSz="914400" rtl="0" eaLnBrk="1" fontAlgn="auto" latinLnBrk="0" hangingPunct="1">
              <a:lnSpc>
                <a:spcPct val="90000"/>
              </a:lnSpc>
              <a:spcBef>
                <a:spcPts val="0"/>
              </a:spcBef>
              <a:spcAft>
                <a:spcPts val="1200"/>
              </a:spcAft>
              <a:buClr>
                <a:srgbClr val="00B050"/>
              </a:buClr>
              <a:buSzPts val="2000"/>
              <a:buFontTx/>
              <a:buNone/>
              <a:tabLst/>
              <a:defRPr/>
            </a:pPr>
            <a:r>
              <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rPr>
              <a:t>“We’re working towards recruiting # mentors and/or young people through promotions and other communications across our industries/communities in which we work”</a:t>
            </a:r>
          </a:p>
          <a:p>
            <a:pPr marL="0" marR="0" lvl="0" indent="0" algn="ctr" defTabSz="914400" rtl="0" eaLnBrk="1" fontAlgn="auto" latinLnBrk="0" hangingPunct="1">
              <a:lnSpc>
                <a:spcPct val="90000"/>
              </a:lnSpc>
              <a:spcBef>
                <a:spcPts val="0"/>
              </a:spcBef>
              <a:spcAft>
                <a:spcPts val="1200"/>
              </a:spcAft>
              <a:buClr>
                <a:srgbClr val="00B050"/>
              </a:buClr>
              <a:buSzPts val="2000"/>
              <a:buFontTx/>
              <a:buNone/>
              <a:tabLst/>
              <a:defRPr/>
            </a:pPr>
            <a:r>
              <a:rPr lang="en-GB" sz="3200" dirty="0">
                <a:solidFill>
                  <a:srgbClr val="00534B"/>
                </a:solidFill>
                <a:latin typeface="Arial" panose="020B0604020202020204" pitchFamily="34" charset="0"/>
                <a:ea typeface="Calibri"/>
                <a:cs typeface="Arial" panose="020B0604020202020204" pitchFamily="34" charset="0"/>
                <a:sym typeface="Calibri"/>
              </a:rPr>
              <a:t>“We’re providing # hours of technical assistance to mentoring programmes and other local charities located in areas in which we operate”</a:t>
            </a:r>
            <a:endParaRPr kumimoji="0" lang="en-GB" sz="3200" b="0" i="0" u="none" strike="noStrike" kern="0" cap="none" spc="0" normalizeH="0" baseline="0" noProof="0" dirty="0">
              <a:ln>
                <a:noFill/>
              </a:ln>
              <a:solidFill>
                <a:srgbClr val="00534B"/>
              </a:solidFill>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90000"/>
              </a:lnSpc>
              <a:spcBef>
                <a:spcPts val="0"/>
              </a:spcBef>
              <a:spcAft>
                <a:spcPts val="0"/>
              </a:spcAft>
              <a:buClr>
                <a:prstClr val="black"/>
              </a:buClr>
              <a:buSzPts val="1800"/>
              <a:tabLst/>
              <a:defRPr/>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a:cs typeface="Arial" panose="020B0604020202020204" pitchFamily="34" charset="0"/>
              <a:sym typeface="Calibri"/>
            </a:endParaRPr>
          </a:p>
        </p:txBody>
      </p:sp>
      <p:pic>
        <p:nvPicPr>
          <p:cNvPr id="4" name="object 4"/>
          <p:cNvPicPr/>
          <p:nvPr/>
        </p:nvPicPr>
        <p:blipFill>
          <a:blip r:embed="rId2" cstate="print"/>
          <a:stretch>
            <a:fillRect/>
          </a:stretch>
        </p:blipFill>
        <p:spPr>
          <a:xfrm>
            <a:off x="591151" y="9294573"/>
            <a:ext cx="2857414" cy="1337811"/>
          </a:xfrm>
          <a:prstGeom prst="rect">
            <a:avLst/>
          </a:prstGeom>
        </p:spPr>
      </p:pic>
      <p:pic>
        <p:nvPicPr>
          <p:cNvPr id="5" name="Picture 4">
            <a:extLst>
              <a:ext uri="{FF2B5EF4-FFF2-40B4-BE49-F238E27FC236}">
                <a16:creationId xmlns:a16="http://schemas.microsoft.com/office/drawing/2014/main" id="{ED757D60-5829-8F06-97C3-0BFDFF23E340}"/>
              </a:ext>
            </a:extLst>
          </p:cNvPr>
          <p:cNvPicPr>
            <a:picLocks noChangeAspect="1"/>
          </p:cNvPicPr>
          <p:nvPr/>
        </p:nvPicPr>
        <p:blipFill>
          <a:blip r:embed="rId3"/>
          <a:stretch>
            <a:fillRect/>
          </a:stretch>
        </p:blipFill>
        <p:spPr>
          <a:xfrm>
            <a:off x="908050" y="3063874"/>
            <a:ext cx="5593481" cy="5603437"/>
          </a:xfrm>
          <a:prstGeom prst="rect">
            <a:avLst/>
          </a:prstGeom>
        </p:spPr>
      </p:pic>
      <p:sp>
        <p:nvSpPr>
          <p:cNvPr id="8" name="object 2">
            <a:extLst>
              <a:ext uri="{FF2B5EF4-FFF2-40B4-BE49-F238E27FC236}">
                <a16:creationId xmlns:a16="http://schemas.microsoft.com/office/drawing/2014/main" id="{C62C6AD4-80CF-6058-0222-770DD2BC38F4}"/>
              </a:ext>
            </a:extLst>
          </p:cNvPr>
          <p:cNvSpPr txBox="1">
            <a:spLocks noGrp="1"/>
          </p:cNvSpPr>
          <p:nvPr>
            <p:ph type="title"/>
          </p:nvPr>
        </p:nvSpPr>
        <p:spPr>
          <a:xfrm>
            <a:off x="1181968" y="1039742"/>
            <a:ext cx="5593481" cy="754053"/>
          </a:xfrm>
          <a:prstGeom prst="rect">
            <a:avLst/>
          </a:prstGeom>
        </p:spPr>
        <p:txBody>
          <a:bodyPr vert="horz" wrap="square" lIns="0" tIns="15240" rIns="0" bIns="0" rtlCol="0">
            <a:spAutoFit/>
          </a:bodyPr>
          <a:lstStyle/>
          <a:p>
            <a:pPr algn="l" rtl="0"/>
            <a:r>
              <a:rPr lang="en-US" sz="4800" dirty="0">
                <a:latin typeface="Arial" panose="020B0604020202020204" pitchFamily="34" charset="0"/>
                <a:ea typeface="Calibri"/>
                <a:cs typeface="Arial" panose="020B0604020202020204" pitchFamily="34" charset="0"/>
                <a:sym typeface="Calibri"/>
              </a:rPr>
              <a:t>I’m in. What’s next?</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35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968" y="1039742"/>
            <a:ext cx="5593481" cy="754053"/>
          </a:xfrm>
          <a:prstGeom prst="rect">
            <a:avLst/>
          </a:prstGeom>
        </p:spPr>
        <p:txBody>
          <a:bodyPr vert="horz" wrap="square" lIns="0" tIns="15240" rIns="0" bIns="0" rtlCol="0">
            <a:spAutoFit/>
          </a:bodyPr>
          <a:lstStyle/>
          <a:p>
            <a:pPr algn="l" rtl="0"/>
            <a:r>
              <a:rPr lang="en-US" sz="4800" dirty="0">
                <a:latin typeface="Arial" panose="020B0604020202020204" pitchFamily="34" charset="0"/>
                <a:ea typeface="Calibri"/>
                <a:cs typeface="Arial" panose="020B0604020202020204" pitchFamily="34" charset="0"/>
                <a:sym typeface="Calibri"/>
              </a:rPr>
              <a:t>I’m in. What’s next?</a:t>
            </a:r>
            <a:endParaRPr lang="en-GB" sz="4800" dirty="0">
              <a:latin typeface="Arial" panose="020B0604020202020204" pitchFamily="34" charset="0"/>
              <a:cs typeface="Arial" panose="020B0604020202020204" pitchFamily="34" charset="0"/>
            </a:endParaRPr>
          </a:p>
        </p:txBody>
      </p:sp>
      <p:sp>
        <p:nvSpPr>
          <p:cNvPr id="3" name="object 3"/>
          <p:cNvSpPr txBox="1"/>
          <p:nvPr/>
        </p:nvSpPr>
        <p:spPr>
          <a:xfrm>
            <a:off x="9061451" y="1039741"/>
            <a:ext cx="9860682" cy="8777659"/>
          </a:xfrm>
          <a:prstGeom prst="rect">
            <a:avLst/>
          </a:prstGeom>
        </p:spPr>
        <p:txBody>
          <a:bodyPr vert="horz" wrap="square" lIns="0" tIns="12065" rIns="0" bIns="0" rtlCol="0">
            <a:spAutoFit/>
          </a:bodyPr>
          <a:lstStyle/>
          <a:p>
            <a:pPr marL="0" indent="0" algn="l">
              <a:spcBef>
                <a:spcPts val="0"/>
              </a:spcBef>
              <a:buNone/>
            </a:pPr>
            <a:r>
              <a:rPr lang="en-GB" sz="3200" dirty="0">
                <a:latin typeface="Arial" panose="020B0604020202020204" pitchFamily="34" charset="0"/>
                <a:ea typeface="Calibri"/>
                <a:cs typeface="Arial" panose="020B0604020202020204" pitchFamily="34" charset="0"/>
                <a:sym typeface="Calibri"/>
              </a:rPr>
              <a:t>2. </a:t>
            </a:r>
            <a:r>
              <a:rPr lang="en-GB" sz="3200" b="1" dirty="0">
                <a:latin typeface="Arial" panose="020B0604020202020204" pitchFamily="34" charset="0"/>
                <a:ea typeface="Calibri"/>
                <a:cs typeface="Arial" panose="020B0604020202020204" pitchFamily="34" charset="0"/>
                <a:sym typeface="Calibri"/>
              </a:rPr>
              <a:t>Plan how to get there with the support of the network </a:t>
            </a:r>
            <a:r>
              <a:rPr lang="en-GB" sz="3200" dirty="0">
                <a:latin typeface="Arial" panose="020B0604020202020204" pitchFamily="34" charset="0"/>
                <a:ea typeface="Calibri"/>
                <a:cs typeface="Arial" panose="020B0604020202020204" pitchFamily="34" charset="0"/>
                <a:sym typeface="Calibri"/>
              </a:rPr>
              <a:t>– determine which service delivery model your organisation is best suited to contribute to and identify a New Deal for Young People grant recipient that serves young people in the boroughs in which you conduct business, who you can partner with to begin contributing towards your pledge. </a:t>
            </a:r>
            <a:endParaRPr lang="en-GB" sz="3200" dirty="0">
              <a:latin typeface="Arial" panose="020B0604020202020204" pitchFamily="34" charset="0"/>
              <a:cs typeface="Arial" panose="020B0604020202020204" pitchFamily="34" charset="0"/>
            </a:endParaRPr>
          </a:p>
          <a:p>
            <a:pPr marL="0" marR="0" lvl="0" indent="0" algn="l" rtl="0">
              <a:lnSpc>
                <a:spcPct val="90000"/>
              </a:lnSpc>
              <a:spcBef>
                <a:spcPts val="0"/>
              </a:spcBef>
              <a:spcAft>
                <a:spcPts val="0"/>
              </a:spcAft>
              <a:buClr>
                <a:schemeClr val="dk1"/>
              </a:buClr>
              <a:buSzPts val="1800"/>
              <a:buNone/>
            </a:pPr>
            <a:endParaRPr lang="en-GB" sz="3200" dirty="0">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rgbClr val="00B050"/>
              </a:buClr>
              <a:buSzPts val="2000"/>
              <a:buNone/>
            </a:pPr>
            <a:r>
              <a:rPr lang="en-GB" sz="3200" dirty="0">
                <a:solidFill>
                  <a:srgbClr val="00B050"/>
                </a:solidFill>
                <a:latin typeface="Arial" panose="020B0604020202020204" pitchFamily="34" charset="0"/>
                <a:ea typeface="Calibri"/>
                <a:cs typeface="Arial" panose="020B0604020202020204" pitchFamily="34" charset="0"/>
                <a:sym typeface="Calibri"/>
              </a:rPr>
              <a:t>How do we identify a New Deal for Young People grant recipient or a local charity that mentors young people in the communities in which we conduct business?</a:t>
            </a:r>
          </a:p>
          <a:p>
            <a:pPr marL="0" marR="0" lvl="0" indent="0" algn="l" rtl="0">
              <a:lnSpc>
                <a:spcPct val="90000"/>
              </a:lnSpc>
              <a:spcBef>
                <a:spcPts val="0"/>
              </a:spcBef>
              <a:spcAft>
                <a:spcPts val="0"/>
              </a:spcAft>
              <a:buClr>
                <a:srgbClr val="00B050"/>
              </a:buClr>
              <a:buSzPts val="2000"/>
              <a:buNone/>
            </a:pPr>
            <a:endParaRPr lang="en-GB" sz="3200" b="1" dirty="0">
              <a:solidFill>
                <a:srgbClr val="00B050"/>
              </a:solidFill>
              <a:latin typeface="Arial" panose="020B0604020202020204" pitchFamily="34" charset="0"/>
              <a:cs typeface="Arial" panose="020B0604020202020204" pitchFamily="34" charset="0"/>
              <a:sym typeface="Calibri"/>
            </a:endParaRPr>
          </a:p>
          <a:p>
            <a:pPr algn="l" rtl="0">
              <a:lnSpc>
                <a:spcPct val="90000"/>
              </a:lnSpc>
              <a:buClr>
                <a:schemeClr val="dk1"/>
              </a:buClr>
              <a:buSzPts val="1800"/>
            </a:pPr>
            <a:endParaRPr lang="en-GB" sz="2800" dirty="0">
              <a:latin typeface="Arial" panose="020B0604020202020204" pitchFamily="34" charset="0"/>
              <a:cs typeface="Arial" panose="020B0604020202020204" pitchFamily="34" charset="0"/>
              <a:sym typeface="Calibri"/>
            </a:endParaRPr>
          </a:p>
          <a:p>
            <a:pPr algn="l" rtl="0">
              <a:lnSpc>
                <a:spcPct val="90000"/>
              </a:lnSpc>
              <a:buClr>
                <a:schemeClr val="dk1"/>
              </a:buClr>
              <a:buSzPts val="1800"/>
            </a:pPr>
            <a:r>
              <a:rPr lang="en-GB" sz="2800" dirty="0">
                <a:solidFill>
                  <a:srgbClr val="00534B"/>
                </a:solidFill>
                <a:latin typeface="Arial" panose="020B0604020202020204" pitchFamily="34" charset="0"/>
                <a:ea typeface="Calibri"/>
                <a:cs typeface="Arial" panose="020B0604020202020204" pitchFamily="34" charset="0"/>
                <a:sym typeface="Calibri"/>
              </a:rPr>
              <a:t>Bloomberg Associates is able to support institutions to develop implementation plans and support partnership development for New Deal for Young People grantees. Contact </a:t>
            </a:r>
            <a:r>
              <a:rPr lang="en-GB" sz="2800" dirty="0">
                <a:solidFill>
                  <a:srgbClr val="00534B"/>
                </a:solidFill>
                <a:latin typeface="Arial" panose="020B0604020202020204" pitchFamily="34" charset="0"/>
                <a:cs typeface="Arial" panose="020B0604020202020204" pitchFamily="34" charset="0"/>
              </a:rPr>
              <a:t>Linda Gibbs: </a:t>
            </a:r>
            <a:r>
              <a:rPr lang="en-GB" sz="2800" u="sng" dirty="0">
                <a:solidFill>
                  <a:srgbClr val="00534B"/>
                </a:solidFill>
                <a:latin typeface="Arial" panose="020B0604020202020204" pitchFamily="34" charset="0"/>
                <a:cs typeface="Arial" panose="020B0604020202020204" pitchFamily="34" charset="0"/>
              </a:rPr>
              <a:t>lgibbs</a:t>
            </a:r>
            <a:r>
              <a:rPr lang="en-GB" sz="2800" u="sng" dirty="0">
                <a:solidFill>
                  <a:srgbClr val="00534B"/>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@bloomberg.org</a:t>
            </a:r>
            <a:r>
              <a:rPr lang="en-GB" sz="2800" u="sng" dirty="0">
                <a:solidFill>
                  <a:srgbClr val="00534B"/>
                </a:solidFill>
                <a:latin typeface="Arial" panose="020B0604020202020204" pitchFamily="34" charset="0"/>
                <a:cs typeface="Arial" panose="020B0604020202020204" pitchFamily="34" charset="0"/>
              </a:rPr>
              <a:t> </a:t>
            </a:r>
            <a:r>
              <a:rPr lang="en-GB" sz="2800" dirty="0">
                <a:solidFill>
                  <a:srgbClr val="00534B"/>
                </a:solidFill>
                <a:latin typeface="Arial" panose="020B0604020202020204" pitchFamily="34" charset="0"/>
                <a:cs typeface="Arial" panose="020B0604020202020204" pitchFamily="34" charset="0"/>
              </a:rPr>
              <a:t>and Garrett Richardson: </a:t>
            </a:r>
            <a:r>
              <a:rPr lang="en-GB" sz="2800" u="sng" dirty="0">
                <a:solidFill>
                  <a:srgbClr val="00534B"/>
                </a:solidFill>
                <a:latin typeface="Arial" panose="020B0604020202020204" pitchFamily="34" charset="0"/>
                <a:cs typeface="Arial" panose="020B0604020202020204" pitchFamily="34" charset="0"/>
              </a:rPr>
              <a:t>grichardson</a:t>
            </a:r>
            <a:r>
              <a:rPr lang="en-GB" sz="2800" u="sng" dirty="0">
                <a:solidFill>
                  <a:srgbClr val="00534B"/>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@bloomberg.org</a:t>
            </a:r>
            <a:endParaRPr lang="en-GB" sz="2800" dirty="0">
              <a:latin typeface="Arial" panose="020B0604020202020204" pitchFamily="34" charset="0"/>
              <a:ea typeface="Calibri"/>
              <a:cs typeface="Arial" panose="020B0604020202020204" pitchFamily="34" charset="0"/>
              <a:sym typeface="Calibri"/>
            </a:endParaRPr>
          </a:p>
        </p:txBody>
      </p:sp>
      <p:pic>
        <p:nvPicPr>
          <p:cNvPr id="4" name="object 4"/>
          <p:cNvPicPr/>
          <p:nvPr/>
        </p:nvPicPr>
        <p:blipFill>
          <a:blip r:embed="rId4" cstate="print"/>
          <a:stretch>
            <a:fillRect/>
          </a:stretch>
        </p:blipFill>
        <p:spPr>
          <a:xfrm>
            <a:off x="591151" y="9294573"/>
            <a:ext cx="2857414" cy="1337811"/>
          </a:xfrm>
          <a:prstGeom prst="rect">
            <a:avLst/>
          </a:prstGeom>
        </p:spPr>
      </p:pic>
      <p:pic>
        <p:nvPicPr>
          <p:cNvPr id="6" name="Picture 5">
            <a:extLst>
              <a:ext uri="{FF2B5EF4-FFF2-40B4-BE49-F238E27FC236}">
                <a16:creationId xmlns:a16="http://schemas.microsoft.com/office/drawing/2014/main" id="{88C6DA07-413D-C23F-241E-55CE9B5BC7D2}"/>
              </a:ext>
            </a:extLst>
          </p:cNvPr>
          <p:cNvPicPr>
            <a:picLocks noChangeAspect="1"/>
          </p:cNvPicPr>
          <p:nvPr/>
        </p:nvPicPr>
        <p:blipFill rotWithShape="1">
          <a:blip r:embed="rId5">
            <a:extLst>
              <a:ext uri="{28A0092B-C50C-407E-A947-70E740481C1C}">
                <a14:useLocalDpi xmlns:a14="http://schemas.microsoft.com/office/drawing/2010/main" val="0"/>
              </a:ext>
            </a:extLst>
          </a:blip>
          <a:srcRect r="3792" b="-3"/>
          <a:stretch/>
        </p:blipFill>
        <p:spPr>
          <a:xfrm>
            <a:off x="1213717" y="2457063"/>
            <a:ext cx="6152548" cy="6395224"/>
          </a:xfrm>
          <a:prstGeom prst="rect">
            <a:avLst/>
          </a:prstGeom>
        </p:spPr>
      </p:pic>
    </p:spTree>
    <p:extLst>
      <p:ext uri="{BB962C8B-B14F-4D97-AF65-F5344CB8AC3E}">
        <p14:creationId xmlns:p14="http://schemas.microsoft.com/office/powerpoint/2010/main" val="176358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061451" y="1039741"/>
            <a:ext cx="9860682" cy="8075929"/>
          </a:xfrm>
          <a:prstGeom prst="rect">
            <a:avLst/>
          </a:prstGeom>
        </p:spPr>
        <p:txBody>
          <a:bodyPr vert="horz" wrap="square" lIns="0" tIns="12065" rIns="0" bIns="0" rtlCol="0">
            <a:spAutoFit/>
          </a:bodyPr>
          <a:lstStyle/>
          <a:p>
            <a:pPr marL="0" marR="0" lvl="0" indent="0" algn="l" rtl="0">
              <a:lnSpc>
                <a:spcPct val="90000"/>
              </a:lnSpc>
              <a:spcBef>
                <a:spcPts val="0"/>
              </a:spcBef>
              <a:spcAft>
                <a:spcPts val="0"/>
              </a:spcAft>
              <a:buClr>
                <a:schemeClr val="dk1"/>
              </a:buClr>
              <a:buSzPts val="1800"/>
              <a:buNone/>
            </a:pPr>
            <a:r>
              <a:rPr lang="en-GB" sz="3200" dirty="0">
                <a:latin typeface="Arial" panose="020B0604020202020204" pitchFamily="34" charset="0"/>
                <a:ea typeface="Calibri"/>
                <a:cs typeface="Arial" panose="020B0604020202020204" pitchFamily="34" charset="0"/>
                <a:sym typeface="Calibri"/>
              </a:rPr>
              <a:t>3. </a:t>
            </a:r>
            <a:r>
              <a:rPr lang="en-GB" sz="3200" b="1" dirty="0">
                <a:latin typeface="Arial" panose="020B0604020202020204" pitchFamily="34" charset="0"/>
                <a:ea typeface="Calibri"/>
                <a:cs typeface="Arial" panose="020B0604020202020204" pitchFamily="34" charset="0"/>
                <a:sym typeface="Calibri"/>
              </a:rPr>
              <a:t>Join the network </a:t>
            </a:r>
            <a:r>
              <a:rPr lang="en-GB" sz="3200" dirty="0">
                <a:latin typeface="Arial" panose="020B0604020202020204" pitchFamily="34" charset="0"/>
                <a:ea typeface="Calibri"/>
                <a:cs typeface="Arial" panose="020B0604020202020204" pitchFamily="34" charset="0"/>
                <a:sym typeface="Calibri"/>
              </a:rPr>
              <a:t>– one immediate, tangible contribution you can make to this work is to sign the Charter and share your interests in response to the requests from the below New Deal for Young People grant recipients:</a:t>
            </a:r>
          </a:p>
          <a:p>
            <a:pPr marL="0" marR="0" lvl="0" indent="0" algn="l" rtl="0">
              <a:lnSpc>
                <a:spcPct val="90000"/>
              </a:lnSpc>
              <a:spcBef>
                <a:spcPts val="0"/>
              </a:spcBef>
              <a:spcAft>
                <a:spcPts val="0"/>
              </a:spcAft>
              <a:buClr>
                <a:schemeClr val="dk1"/>
              </a:buClr>
              <a:buSzPts val="1800"/>
              <a:buNone/>
            </a:pPr>
            <a:endParaRPr lang="en-GB" sz="3200" dirty="0">
              <a:latin typeface="Arial" panose="020B0604020202020204" pitchFamily="34" charset="0"/>
              <a:ea typeface="Calibri"/>
              <a:cs typeface="Arial" panose="020B0604020202020204" pitchFamily="34" charset="0"/>
              <a:sym typeface="Calibri"/>
            </a:endParaRP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r>
              <a:rPr lang="en-GB" sz="3200" b="1" dirty="0">
                <a:solidFill>
                  <a:srgbClr val="00B050"/>
                </a:solidFill>
                <a:latin typeface="Arial" panose="020B0604020202020204" pitchFamily="34" charset="0"/>
                <a:ea typeface="Calibri"/>
                <a:cs typeface="Arial" panose="020B0604020202020204" pitchFamily="34" charset="0"/>
                <a:sym typeface="Calibri"/>
              </a:rPr>
              <a:t>One Million Mentors (STEAM Mentoring)</a:t>
            </a:r>
          </a:p>
          <a:p>
            <a:pPr marL="457200" indent="-457200">
              <a:spcBef>
                <a:spcPts val="0"/>
              </a:spcBef>
              <a:buClr>
                <a:srgbClr val="00B050"/>
              </a:buClr>
              <a:buSzPts val="2000"/>
              <a:buFont typeface="Arial" panose="020B0604020202020204" pitchFamily="34" charset="0"/>
              <a:buChar char="•"/>
            </a:pPr>
            <a:endParaRPr lang="en-GB" sz="3200" b="1" dirty="0">
              <a:solidFill>
                <a:srgbClr val="00B050"/>
              </a:solidFill>
              <a:latin typeface="Arial" panose="020B0604020202020204" pitchFamily="34" charset="0"/>
              <a:ea typeface="Calibri"/>
              <a:cs typeface="Arial" panose="020B0604020202020204" pitchFamily="34" charset="0"/>
              <a:sym typeface="Calibri"/>
            </a:endParaRP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r>
              <a:rPr lang="en-GB" sz="3200" b="1" dirty="0">
                <a:solidFill>
                  <a:srgbClr val="00B050"/>
                </a:solidFill>
                <a:latin typeface="Arial" panose="020B0604020202020204" pitchFamily="34" charset="0"/>
                <a:ea typeface="Calibri"/>
                <a:cs typeface="Arial" panose="020B0604020202020204" pitchFamily="34" charset="0"/>
                <a:sym typeface="Calibri"/>
              </a:rPr>
              <a:t>Sister System (Leaders)</a:t>
            </a:r>
          </a:p>
          <a:p>
            <a:pPr marL="457200" indent="-457200">
              <a:spcBef>
                <a:spcPts val="0"/>
              </a:spcBef>
              <a:buClr>
                <a:srgbClr val="00B050"/>
              </a:buClr>
              <a:buSzPts val="2000"/>
              <a:buFont typeface="Arial" panose="020B0604020202020204" pitchFamily="34" charset="0"/>
              <a:buChar char="•"/>
            </a:pPr>
            <a:endParaRPr lang="en-GB" sz="3200" b="1" dirty="0">
              <a:solidFill>
                <a:srgbClr val="00B050"/>
              </a:solidFill>
              <a:latin typeface="Arial" panose="020B0604020202020204" pitchFamily="34" charset="0"/>
              <a:ea typeface="Calibri"/>
              <a:cs typeface="Arial" panose="020B0604020202020204" pitchFamily="34" charset="0"/>
              <a:sym typeface="Calibri"/>
            </a:endParaRP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r>
              <a:rPr lang="en-GB" sz="3200" b="1" dirty="0">
                <a:solidFill>
                  <a:srgbClr val="00B050"/>
                </a:solidFill>
                <a:latin typeface="Arial" panose="020B0604020202020204" pitchFamily="34" charset="0"/>
                <a:ea typeface="Calibri"/>
                <a:cs typeface="Arial" panose="020B0604020202020204" pitchFamily="34" charset="0"/>
                <a:sym typeface="Calibri"/>
              </a:rPr>
              <a:t>Resources for Autism (Leaders)</a:t>
            </a: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endParaRPr lang="en-GB" sz="3200" b="1" dirty="0">
              <a:solidFill>
                <a:srgbClr val="00B050"/>
              </a:solidFill>
              <a:latin typeface="Arial" panose="020B0604020202020204" pitchFamily="34" charset="0"/>
              <a:ea typeface="Calibri"/>
              <a:cs typeface="Arial" panose="020B0604020202020204" pitchFamily="34" charset="0"/>
              <a:sym typeface="Calibri"/>
            </a:endParaRP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r>
              <a:rPr lang="en-GB" sz="3200" b="1" dirty="0">
                <a:solidFill>
                  <a:srgbClr val="00B050"/>
                </a:solidFill>
                <a:latin typeface="Arial" panose="020B0604020202020204" pitchFamily="34" charset="0"/>
                <a:ea typeface="Calibri"/>
                <a:cs typeface="Arial" panose="020B0604020202020204" pitchFamily="34" charset="0"/>
                <a:sym typeface="Calibri"/>
              </a:rPr>
              <a:t>Connection Crew (STEAM Mentoring)</a:t>
            </a:r>
          </a:p>
          <a:p>
            <a:pPr marR="0" lvl="0" rtl="0">
              <a:lnSpc>
                <a:spcPct val="90000"/>
              </a:lnSpc>
              <a:spcBef>
                <a:spcPts val="0"/>
              </a:spcBef>
              <a:spcAft>
                <a:spcPts val="0"/>
              </a:spcAft>
              <a:buClr>
                <a:srgbClr val="00B050"/>
              </a:buClr>
              <a:buSzPts val="2000"/>
            </a:pPr>
            <a:r>
              <a:rPr lang="en-GB" sz="3200" b="1" dirty="0">
                <a:solidFill>
                  <a:srgbClr val="00B050"/>
                </a:solidFill>
                <a:latin typeface="Arial" panose="020B0604020202020204" pitchFamily="34" charset="0"/>
                <a:ea typeface="Calibri"/>
                <a:cs typeface="Arial" panose="020B0604020202020204" pitchFamily="34" charset="0"/>
                <a:sym typeface="Calibri"/>
              </a:rPr>
              <a:t> </a:t>
            </a:r>
          </a:p>
          <a:p>
            <a:pPr marL="457200" marR="0" lvl="0" indent="-457200" rtl="0">
              <a:lnSpc>
                <a:spcPct val="90000"/>
              </a:lnSpc>
              <a:spcBef>
                <a:spcPts val="0"/>
              </a:spcBef>
              <a:spcAft>
                <a:spcPts val="0"/>
              </a:spcAft>
              <a:buClr>
                <a:srgbClr val="00B050"/>
              </a:buClr>
              <a:buSzPts val="2000"/>
              <a:buFont typeface="Arial" panose="020B0604020202020204" pitchFamily="34" charset="0"/>
              <a:buChar char="•"/>
            </a:pPr>
            <a:r>
              <a:rPr lang="en-GB" sz="3200" b="1" dirty="0">
                <a:solidFill>
                  <a:srgbClr val="00B050"/>
                </a:solidFill>
                <a:latin typeface="Arial" panose="020B0604020202020204" pitchFamily="34" charset="0"/>
                <a:ea typeface="Calibri"/>
                <a:cs typeface="Arial" panose="020B0604020202020204" pitchFamily="34" charset="0"/>
                <a:sym typeface="Calibri"/>
              </a:rPr>
              <a:t>SYNC (Young Hammersmith and Fulham Foundation Consortium) (Leaders)</a:t>
            </a:r>
          </a:p>
          <a:p>
            <a:pPr marL="0" marR="0" lvl="0" indent="0" rtl="0">
              <a:lnSpc>
                <a:spcPct val="90000"/>
              </a:lnSpc>
              <a:spcBef>
                <a:spcPts val="0"/>
              </a:spcBef>
              <a:spcAft>
                <a:spcPts val="0"/>
              </a:spcAft>
              <a:buClr>
                <a:srgbClr val="00B050"/>
              </a:buClr>
              <a:buSzPts val="2000"/>
              <a:buNone/>
            </a:pPr>
            <a:r>
              <a:rPr lang="en-GB" sz="3200" b="1" dirty="0">
                <a:solidFill>
                  <a:srgbClr val="00B050"/>
                </a:solidFill>
                <a:latin typeface="Arial" panose="020B0604020202020204" pitchFamily="34" charset="0"/>
                <a:ea typeface="Calibri"/>
                <a:cs typeface="Arial" panose="020B0604020202020204" pitchFamily="34" charset="0"/>
                <a:sym typeface="Calibri"/>
              </a:rPr>
              <a:t> </a:t>
            </a:r>
          </a:p>
          <a:p>
            <a:pPr marL="0" indent="0" algn="l">
              <a:spcBef>
                <a:spcPts val="0"/>
              </a:spcBef>
              <a:buNone/>
            </a:pPr>
            <a:endParaRPr lang="en-GB" sz="2800" dirty="0">
              <a:latin typeface="Arial" panose="020B0604020202020204" pitchFamily="34" charset="0"/>
              <a:ea typeface="Calibri"/>
              <a:cs typeface="Arial" panose="020B0604020202020204" pitchFamily="34" charset="0"/>
              <a:sym typeface="Calibri"/>
            </a:endParaRPr>
          </a:p>
        </p:txBody>
      </p:sp>
      <p:pic>
        <p:nvPicPr>
          <p:cNvPr id="4" name="object 4"/>
          <p:cNvPicPr/>
          <p:nvPr/>
        </p:nvPicPr>
        <p:blipFill>
          <a:blip r:embed="rId2" cstate="print"/>
          <a:stretch>
            <a:fillRect/>
          </a:stretch>
        </p:blipFill>
        <p:spPr>
          <a:xfrm>
            <a:off x="591151" y="9294573"/>
            <a:ext cx="2857414" cy="1337811"/>
          </a:xfrm>
          <a:prstGeom prst="rect">
            <a:avLst/>
          </a:prstGeom>
        </p:spPr>
      </p:pic>
      <p:pic>
        <p:nvPicPr>
          <p:cNvPr id="9" name="Picture 8">
            <a:extLst>
              <a:ext uri="{FF2B5EF4-FFF2-40B4-BE49-F238E27FC236}">
                <a16:creationId xmlns:a16="http://schemas.microsoft.com/office/drawing/2014/main" id="{4BC24537-CB84-1834-DB19-46674F3C8EE1}"/>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877187" y="1692275"/>
            <a:ext cx="6965063" cy="694401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7241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591151" y="9294573"/>
            <a:ext cx="2857414" cy="1337811"/>
          </a:xfrm>
          <a:prstGeom prst="rect">
            <a:avLst/>
          </a:prstGeom>
        </p:spPr>
      </p:pic>
      <p:sp>
        <p:nvSpPr>
          <p:cNvPr id="5" name="Title 3">
            <a:extLst>
              <a:ext uri="{FF2B5EF4-FFF2-40B4-BE49-F238E27FC236}">
                <a16:creationId xmlns:a16="http://schemas.microsoft.com/office/drawing/2014/main" id="{B83A982C-BEF9-BC3C-BC6B-81B7A92A02D6}"/>
              </a:ext>
            </a:extLst>
          </p:cNvPr>
          <p:cNvSpPr>
            <a:spLocks noGrp="1"/>
          </p:cNvSpPr>
          <p:nvPr>
            <p:ph type="title"/>
          </p:nvPr>
        </p:nvSpPr>
        <p:spPr>
          <a:xfrm>
            <a:off x="1358900" y="676966"/>
            <a:ext cx="18279278" cy="830997"/>
          </a:xfrm>
        </p:spPr>
        <p:txBody>
          <a:bodyPr/>
          <a:lstStyle/>
          <a:p>
            <a:r>
              <a:rPr lang="en-US" sz="5400" dirty="0"/>
              <a:t>Pan-London Quality Mentoring Delivery Model</a:t>
            </a:r>
          </a:p>
        </p:txBody>
      </p:sp>
      <p:graphicFrame>
        <p:nvGraphicFramePr>
          <p:cNvPr id="6" name="Diagram 5">
            <a:extLst>
              <a:ext uri="{FF2B5EF4-FFF2-40B4-BE49-F238E27FC236}">
                <a16:creationId xmlns:a16="http://schemas.microsoft.com/office/drawing/2014/main" id="{26A239C9-C272-4C0C-05F5-1730973A0097}"/>
              </a:ext>
            </a:extLst>
          </p:cNvPr>
          <p:cNvGraphicFramePr/>
          <p:nvPr>
            <p:extLst>
              <p:ext uri="{D42A27DB-BD31-4B8C-83A1-F6EECF244321}">
                <p14:modId xmlns:p14="http://schemas.microsoft.com/office/powerpoint/2010/main" val="4284721665"/>
              </p:ext>
            </p:extLst>
          </p:nvPr>
        </p:nvGraphicFramePr>
        <p:xfrm>
          <a:off x="1365250" y="1988143"/>
          <a:ext cx="166116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3373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TotalTime>
  <Words>1175</Words>
  <Application>Microsoft Office PowerPoint</Application>
  <PresentationFormat>Custom</PresentationFormat>
  <Paragraphs>107</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Leadership for change Pledging to support the Anchor Institutions’ Mentoring for Young People Goals </vt:lpstr>
      <vt:lpstr>Programme context</vt:lpstr>
      <vt:lpstr>Governance</vt:lpstr>
      <vt:lpstr>Our potential for impact</vt:lpstr>
      <vt:lpstr>A values-driven business model that prioritises social responsibility</vt:lpstr>
      <vt:lpstr>I’m in. What’s next?</vt:lpstr>
      <vt:lpstr>I’m in. What’s next?</vt:lpstr>
      <vt:lpstr>PowerPoint Presentation</vt:lpstr>
      <vt:lpstr>Pan-London Quality Mentoring Delivery Model</vt:lpstr>
      <vt:lpstr>Delivery locations</vt:lpstr>
      <vt:lpstr>Why join the network?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Here</dc:title>
  <dc:creator>Aimee McAvoy</dc:creator>
  <cp:lastModifiedBy>Aimee McAvoy</cp:lastModifiedBy>
  <cp:revision>1</cp:revision>
  <dcterms:created xsi:type="dcterms:W3CDTF">2022-05-04T11:22:24Z</dcterms:created>
  <dcterms:modified xsi:type="dcterms:W3CDTF">2022-06-16T20:22:34Z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2022-05-04T00:00:00Z</vt:filetime>
  </property>
  <property fmtid="{D5CDD505-2E9C-101B-9397-08002B2CF9AE}" pid="3" name="Creator">
    <vt:lpwstr>Adobe InDesign 17.2 (Macintosh)</vt:lpwstr>
  </property>
  <property fmtid="{D5CDD505-2E9C-101B-9397-08002B2CF9AE}" pid="4" name="LastSaved">
    <vt:filetime>2022-05-04T00:00:00Z</vt:filetime>
  </property>
</Properties>
</file>