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64" r:id="rId3"/>
    <p:sldId id="269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540C11-310A-5955-0E14-92517FF43FF7}" name="Alejandro Colsa Perez" initials="ACP" userId="S::Alejandro.Colsa@london.gov.uk::596046c4-3b51-40ea-93f2-f0ec65012bcd" providerId="AD"/>
  <p188:author id="{1CAE2522-84F6-A415-3683-3A3350A6056D}" name="Beth Wheaton" initials="BW" userId="S::beth.wheaton@london.gov.uk::0c91a197-1f82-4be5-b25f-75896ef37dab" providerId="AD"/>
  <p188:author id="{8F7A8E27-EBA0-7D76-0A1F-73ED627D0D4A}" name="David McCollum" initials="DM" userId="S::david.mccollum@london.gov.uk::2c9c661f-cf01-4efe-9c73-6efe768895e4" providerId="AD"/>
  <p188:author id="{F0803C29-A273-79FC-08F6-DD0765593B46}" name="Luke Bruce" initials="LB" userId="S::Luke.Bruce@london.gov.uk::e00339b1-d9a3-45e4-88e4-beb0bd37386f" providerId="AD"/>
  <p188:author id="{BB56FA77-F100-59DA-802C-7424E5D1C73A}" name="Michelle Cuomo-Boorer" initials="MCB" userId="S::Michelle.Cuomo-Boorer@london.gov.uk::024dc9a0-7165-4256-8267-e5297fb73123" providerId="AD"/>
  <p188:author id="{A0668E81-9FA6-E7D4-8B7B-EF7BC6AB7ED4}" name="Beth Wheaton" initials="BW" userId="S::Beth.Wheaton@london.gov.uk::0c91a197-1f82-4be5-b25f-75896ef37d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3B7"/>
    <a:srgbClr val="00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3" dt="2022-06-13T11:28:26.905"/>
    <p1510:client id="{7123B0DE-40E6-4AB0-9916-C83EF3981ECE}" v="4" dt="2022-06-13T16:07:16.408"/>
    <p1510:client id="{DFC2E86E-A8EB-4693-BC8A-E386D507BDB8}" v="55" dt="2022-06-13T14:53:24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62" autoAdjust="0"/>
  </p:normalViewPr>
  <p:slideViewPr>
    <p:cSldViewPr snapToGrid="0">
      <p:cViewPr varScale="1">
        <p:scale>
          <a:sx n="125" d="100"/>
          <a:sy n="125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Wheaton" userId="0c91a197-1f82-4be5-b25f-75896ef37dab" providerId="ADAL" clId="{DFC2E86E-A8EB-4693-BC8A-E386D507BDB8}"/>
    <pc:docChg chg="delSld modSld sldOrd">
      <pc:chgData name="Beth Wheaton" userId="0c91a197-1f82-4be5-b25f-75896ef37dab" providerId="ADAL" clId="{DFC2E86E-A8EB-4693-BC8A-E386D507BDB8}" dt="2022-06-14T09:10:01.283" v="186"/>
      <pc:docMkLst>
        <pc:docMk/>
      </pc:docMkLst>
      <pc:sldChg chg="addSp delSp modSp mod delCm modNotesTx">
        <pc:chgData name="Beth Wheaton" userId="0c91a197-1f82-4be5-b25f-75896ef37dab" providerId="ADAL" clId="{DFC2E86E-A8EB-4693-BC8A-E386D507BDB8}" dt="2022-06-14T09:09:56.817" v="184"/>
        <pc:sldMkLst>
          <pc:docMk/>
          <pc:sldMk cId="174802472" sldId="258"/>
        </pc:sldMkLst>
        <pc:spChg chg="mod">
          <ac:chgData name="Beth Wheaton" userId="0c91a197-1f82-4be5-b25f-75896ef37dab" providerId="ADAL" clId="{DFC2E86E-A8EB-4693-BC8A-E386D507BDB8}" dt="2022-06-13T14:53:31.675" v="178" actId="14100"/>
          <ac:spMkLst>
            <pc:docMk/>
            <pc:sldMk cId="174802472" sldId="258"/>
            <ac:spMk id="4" creationId="{03B2882F-9EDE-4883-950F-50089B6DD94B}"/>
          </ac:spMkLst>
        </pc:spChg>
        <pc:picChg chg="add del mod">
          <ac:chgData name="Beth Wheaton" userId="0c91a197-1f82-4be5-b25f-75896ef37dab" providerId="ADAL" clId="{DFC2E86E-A8EB-4693-BC8A-E386D507BDB8}" dt="2022-06-13T14:36:54.574" v="162"/>
          <ac:picMkLst>
            <pc:docMk/>
            <pc:sldMk cId="174802472" sldId="258"/>
            <ac:picMk id="1026" creationId="{CB0B9649-485D-4CC2-95B3-F902D178A003}"/>
          </ac:picMkLst>
        </pc:picChg>
        <pc:picChg chg="add del mod">
          <ac:chgData name="Beth Wheaton" userId="0c91a197-1f82-4be5-b25f-75896ef37dab" providerId="ADAL" clId="{DFC2E86E-A8EB-4693-BC8A-E386D507BDB8}" dt="2022-06-13T14:38:47.633" v="167" actId="478"/>
          <ac:picMkLst>
            <pc:docMk/>
            <pc:sldMk cId="174802472" sldId="258"/>
            <ac:picMk id="1028" creationId="{B1A358A6-9369-461E-93A8-AD5A68AB0A64}"/>
          </ac:picMkLst>
        </pc:picChg>
        <pc:picChg chg="add del mod">
          <ac:chgData name="Beth Wheaton" userId="0c91a197-1f82-4be5-b25f-75896ef37dab" providerId="ADAL" clId="{DFC2E86E-A8EB-4693-BC8A-E386D507BDB8}" dt="2022-06-13T14:53:20.234" v="175"/>
          <ac:picMkLst>
            <pc:docMk/>
            <pc:sldMk cId="174802472" sldId="258"/>
            <ac:picMk id="1030" creationId="{072DDE78-DFB4-452B-A819-83453DE3CF9E}"/>
          </ac:picMkLst>
        </pc:picChg>
        <pc:picChg chg="add mod">
          <ac:chgData name="Beth Wheaton" userId="0c91a197-1f82-4be5-b25f-75896ef37dab" providerId="ADAL" clId="{DFC2E86E-A8EB-4693-BC8A-E386D507BDB8}" dt="2022-06-13T14:53:24.445" v="177" actId="1076"/>
          <ac:picMkLst>
            <pc:docMk/>
            <pc:sldMk cId="174802472" sldId="258"/>
            <ac:picMk id="1032" creationId="{867CEDEA-24FD-46BB-BD04-DD7D1AB5FB42}"/>
          </ac:picMkLst>
        </pc:picChg>
      </pc:sldChg>
      <pc:sldChg chg="delCm">
        <pc:chgData name="Beth Wheaton" userId="0c91a197-1f82-4be5-b25f-75896ef37dab" providerId="ADAL" clId="{DFC2E86E-A8EB-4693-BC8A-E386D507BDB8}" dt="2022-06-14T09:10:01.283" v="186"/>
        <pc:sldMkLst>
          <pc:docMk/>
          <pc:sldMk cId="580710256" sldId="259"/>
        </pc:sldMkLst>
      </pc:sldChg>
      <pc:sldChg chg="del mod ord modShow modCm">
        <pc:chgData name="Beth Wheaton" userId="0c91a197-1f82-4be5-b25f-75896ef37dab" providerId="ADAL" clId="{DFC2E86E-A8EB-4693-BC8A-E386D507BDB8}" dt="2022-06-13T16:13:05.779" v="181" actId="47"/>
        <pc:sldMkLst>
          <pc:docMk/>
          <pc:sldMk cId="3188663674" sldId="268"/>
        </pc:sldMkLst>
      </pc:sldChg>
      <pc:sldChg chg="modSp mod delCm modCm">
        <pc:chgData name="Beth Wheaton" userId="0c91a197-1f82-4be5-b25f-75896ef37dab" providerId="ADAL" clId="{DFC2E86E-A8EB-4693-BC8A-E386D507BDB8}" dt="2022-06-14T09:09:53.228" v="183"/>
        <pc:sldMkLst>
          <pc:docMk/>
          <pc:sldMk cId="1174278085" sldId="269"/>
        </pc:sldMkLst>
        <pc:spChg chg="mod">
          <ac:chgData name="Beth Wheaton" userId="0c91a197-1f82-4be5-b25f-75896ef37dab" providerId="ADAL" clId="{DFC2E86E-A8EB-4693-BC8A-E386D507BDB8}" dt="2022-06-13T11:54:23.805" v="43" actId="14100"/>
          <ac:spMkLst>
            <pc:docMk/>
            <pc:sldMk cId="1174278085" sldId="269"/>
            <ac:spMk id="2" creationId="{00000000-0000-0000-0000-000000000000}"/>
          </ac:spMkLst>
        </pc:spChg>
      </pc:sldChg>
    </pc:docChg>
  </pc:docChgLst>
  <pc:docChgLst>
    <pc:chgData name="Michelle Cuomo-Boorer" userId="024dc9a0-7165-4256-8267-e5297fb73123" providerId="ADAL" clId="{7123B0DE-40E6-4AB0-9916-C83EF3981ECE}"/>
    <pc:docChg chg="">
      <pc:chgData name="Michelle Cuomo-Boorer" userId="024dc9a0-7165-4256-8267-e5297fb73123" providerId="ADAL" clId="{7123B0DE-40E6-4AB0-9916-C83EF3981ECE}" dt="2022-06-13T16:07:16.408" v="3"/>
      <pc:docMkLst>
        <pc:docMk/>
      </pc:docMkLst>
      <pc:sldChg chg="modCm">
        <pc:chgData name="Michelle Cuomo-Boorer" userId="024dc9a0-7165-4256-8267-e5297fb73123" providerId="ADAL" clId="{7123B0DE-40E6-4AB0-9916-C83EF3981ECE}" dt="2022-06-13T14:30:52.694" v="2"/>
        <pc:sldMkLst>
          <pc:docMk/>
          <pc:sldMk cId="174802472" sldId="258"/>
        </pc:sldMkLst>
      </pc:sldChg>
      <pc:sldChg chg="addCm modCm">
        <pc:chgData name="Michelle Cuomo-Boorer" userId="024dc9a0-7165-4256-8267-e5297fb73123" providerId="ADAL" clId="{7123B0DE-40E6-4AB0-9916-C83EF3981ECE}" dt="2022-06-13T16:07:16.408" v="3"/>
        <pc:sldMkLst>
          <pc:docMk/>
          <pc:sldMk cId="3188663674" sldId="268"/>
        </pc:sldMkLst>
      </pc:sldChg>
    </pc:docChg>
  </pc:docChgLst>
  <pc:docChgLst>
    <pc:chgData name="Luke Bruce" userId="e00339b1-d9a3-45e4-88e4-beb0bd37386f" providerId="ADAL" clId="{7E23B66D-787B-4BDB-9C36-51B1E38FAC08}"/>
    <pc:docChg chg="">
      <pc:chgData name="Luke Bruce" userId="e00339b1-d9a3-45e4-88e4-beb0bd37386f" providerId="ADAL" clId="{7E23B66D-787B-4BDB-9C36-51B1E38FAC08}" dt="2022-06-13T11:28:26.905" v="2"/>
      <pc:docMkLst>
        <pc:docMk/>
      </pc:docMkLst>
      <pc:sldChg chg="addCm">
        <pc:chgData name="Luke Bruce" userId="e00339b1-d9a3-45e4-88e4-beb0bd37386f" providerId="ADAL" clId="{7E23B66D-787B-4BDB-9C36-51B1E38FAC08}" dt="2022-06-13T11:28:26.905" v="2"/>
        <pc:sldMkLst>
          <pc:docMk/>
          <pc:sldMk cId="174802472" sldId="258"/>
        </pc:sldMkLst>
      </pc:sldChg>
      <pc:sldChg chg="addCm">
        <pc:chgData name="Luke Bruce" userId="e00339b1-d9a3-45e4-88e4-beb0bd37386f" providerId="ADAL" clId="{7E23B66D-787B-4BDB-9C36-51B1E38FAC08}" dt="2022-06-13T11:21:08.340" v="0"/>
        <pc:sldMkLst>
          <pc:docMk/>
          <pc:sldMk cId="3188663674" sldId="268"/>
        </pc:sldMkLst>
      </pc:sldChg>
      <pc:sldChg chg="addCm">
        <pc:chgData name="Luke Bruce" userId="e00339b1-d9a3-45e4-88e4-beb0bd37386f" providerId="ADAL" clId="{7E23B66D-787B-4BDB-9C36-51B1E38FAC08}" dt="2022-06-13T11:27:37.724" v="1"/>
        <pc:sldMkLst>
          <pc:docMk/>
          <pc:sldMk cId="1174278085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94E32-71AA-456F-BAFB-5EE345DA0E7A}" type="doc">
      <dgm:prSet loTypeId="urn:microsoft.com/office/officeart/2005/8/layout/radial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F615C43-D99E-4ED0-92A4-111F4C4DCF3D}">
      <dgm:prSet phldrT="[Text]"/>
      <dgm:spPr>
        <a:solidFill>
          <a:srgbClr val="86E3B7">
            <a:alpha val="50000"/>
          </a:srgbClr>
        </a:solidFill>
      </dgm:spPr>
      <dgm:t>
        <a:bodyPr/>
        <a:lstStyle/>
        <a:p>
          <a:pPr algn="ctr"/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Jobs &amp; Skills</a:t>
          </a:r>
        </a:p>
      </dgm:t>
    </dgm:pt>
    <dgm:pt modelId="{D64E8540-CA77-47AE-B562-1916EEB22A53}" type="parTrans" cxnId="{EFF03231-BA7D-411D-B233-8FFD2959D9C4}">
      <dgm:prSet/>
      <dgm:spPr/>
      <dgm:t>
        <a:bodyPr/>
        <a:lstStyle/>
        <a:p>
          <a:pPr algn="ctr"/>
          <a:endParaRPr lang="en-GB"/>
        </a:p>
      </dgm:t>
    </dgm:pt>
    <dgm:pt modelId="{21F4AAB5-509C-46B4-A1DD-C7884A94C3CF}" type="sibTrans" cxnId="{EFF03231-BA7D-411D-B233-8FFD2959D9C4}">
      <dgm:prSet/>
      <dgm:spPr/>
      <dgm:t>
        <a:bodyPr/>
        <a:lstStyle/>
        <a:p>
          <a:pPr algn="ctr"/>
          <a:endParaRPr lang="en-GB"/>
        </a:p>
      </dgm:t>
    </dgm:pt>
    <dgm:pt modelId="{60E35332-01D0-408F-8E86-CF0456A9442C}">
      <dgm:prSet phldrT="[Text]"/>
      <dgm:spPr>
        <a:solidFill>
          <a:srgbClr val="86E3B7">
            <a:alpha val="50000"/>
          </a:srgbClr>
        </a:solidFill>
      </dgm:spPr>
      <dgm:t>
        <a:bodyPr/>
        <a:lstStyle/>
        <a:p>
          <a:pPr algn="ctr"/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Youth Mentoring</a:t>
          </a:r>
        </a:p>
      </dgm:t>
    </dgm:pt>
    <dgm:pt modelId="{129C7CCA-C101-4CBF-9E6E-C7F8C70DB02D}" type="parTrans" cxnId="{7AEE6432-7680-46D8-9D25-11869EE982A7}">
      <dgm:prSet/>
      <dgm:spPr/>
      <dgm:t>
        <a:bodyPr/>
        <a:lstStyle/>
        <a:p>
          <a:pPr algn="ctr"/>
          <a:endParaRPr lang="en-GB"/>
        </a:p>
      </dgm:t>
    </dgm:pt>
    <dgm:pt modelId="{C8CC3FB0-0F26-4CF8-878B-B4867685BCAE}" type="sibTrans" cxnId="{7AEE6432-7680-46D8-9D25-11869EE982A7}">
      <dgm:prSet/>
      <dgm:spPr/>
      <dgm:t>
        <a:bodyPr/>
        <a:lstStyle/>
        <a:p>
          <a:pPr algn="ctr"/>
          <a:endParaRPr lang="en-GB"/>
        </a:p>
      </dgm:t>
    </dgm:pt>
    <dgm:pt modelId="{E6A6F73D-2DF8-4C25-A8BB-DF4EF24EFDEA}">
      <dgm:prSet phldrT="[Text]"/>
      <dgm:spPr>
        <a:solidFill>
          <a:srgbClr val="86E3B7">
            <a:alpha val="50000"/>
          </a:srgbClr>
        </a:solidFill>
      </dgm:spPr>
      <dgm:t>
        <a:bodyPr/>
        <a:lstStyle/>
        <a:p>
          <a:pPr algn="ctr"/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Green New Deal</a:t>
          </a:r>
        </a:p>
      </dgm:t>
    </dgm:pt>
    <dgm:pt modelId="{E20DAF38-BF3C-4D8D-B716-A8904BA92F8E}" type="parTrans" cxnId="{390DDE47-E3E1-4142-8F5F-B86D45C9A926}">
      <dgm:prSet/>
      <dgm:spPr/>
      <dgm:t>
        <a:bodyPr/>
        <a:lstStyle/>
        <a:p>
          <a:pPr algn="ctr"/>
          <a:endParaRPr lang="en-GB"/>
        </a:p>
      </dgm:t>
    </dgm:pt>
    <dgm:pt modelId="{34884DA3-39CD-4644-81FF-ACBAE53B7800}" type="sibTrans" cxnId="{390DDE47-E3E1-4142-8F5F-B86D45C9A926}">
      <dgm:prSet/>
      <dgm:spPr/>
      <dgm:t>
        <a:bodyPr/>
        <a:lstStyle/>
        <a:p>
          <a:pPr algn="ctr"/>
          <a:endParaRPr lang="en-GB"/>
        </a:p>
      </dgm:t>
    </dgm:pt>
    <dgm:pt modelId="{4FD8B39D-6749-4ECF-98A6-A08109938997}">
      <dgm:prSet phldrT="[Text]"/>
      <dgm:spPr>
        <a:solidFill>
          <a:srgbClr val="86E3B7">
            <a:alpha val="50000"/>
          </a:srgb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Hiring &amp; Skills</a:t>
          </a:r>
        </a:p>
      </dgm:t>
    </dgm:pt>
    <dgm:pt modelId="{E4EB3A12-B679-47FE-ADAF-DC3C9076090C}" type="parTrans" cxnId="{97EC4F1F-3BB0-4403-88E0-F34918AD6B46}">
      <dgm:prSet/>
      <dgm:spPr/>
      <dgm:t>
        <a:bodyPr/>
        <a:lstStyle/>
        <a:p>
          <a:endParaRPr lang="en-GB"/>
        </a:p>
      </dgm:t>
    </dgm:pt>
    <dgm:pt modelId="{DE704283-41C9-4259-8049-52133586D7C0}" type="sibTrans" cxnId="{97EC4F1F-3BB0-4403-88E0-F34918AD6B46}">
      <dgm:prSet/>
      <dgm:spPr/>
      <dgm:t>
        <a:bodyPr/>
        <a:lstStyle/>
        <a:p>
          <a:endParaRPr lang="en-GB"/>
        </a:p>
      </dgm:t>
    </dgm:pt>
    <dgm:pt modelId="{632DA45D-CF0E-4425-B578-D3B976B4B615}" type="pres">
      <dgm:prSet presAssocID="{7E394E32-71AA-456F-BAFB-5EE345DA0E7A}" presName="composite" presStyleCnt="0">
        <dgm:presLayoutVars>
          <dgm:chMax val="1"/>
          <dgm:dir/>
          <dgm:resizeHandles val="exact"/>
        </dgm:presLayoutVars>
      </dgm:prSet>
      <dgm:spPr/>
    </dgm:pt>
    <dgm:pt modelId="{F0C787D5-7EF5-43E0-8F1F-0D81AEDAD00A}" type="pres">
      <dgm:prSet presAssocID="{7E394E32-71AA-456F-BAFB-5EE345DA0E7A}" presName="radial" presStyleCnt="0">
        <dgm:presLayoutVars>
          <dgm:animLvl val="ctr"/>
        </dgm:presLayoutVars>
      </dgm:prSet>
      <dgm:spPr/>
    </dgm:pt>
    <dgm:pt modelId="{9E983CD7-F095-4D86-841F-A34541DFB283}" type="pres">
      <dgm:prSet presAssocID="{4F615C43-D99E-4ED0-92A4-111F4C4DCF3D}" presName="centerShape" presStyleLbl="vennNode1" presStyleIdx="0" presStyleCnt="4" custScaleX="58682" custScaleY="56065"/>
      <dgm:spPr/>
    </dgm:pt>
    <dgm:pt modelId="{A663308A-BB28-4C93-9EED-F8C4A81067DF}" type="pres">
      <dgm:prSet presAssocID="{60E35332-01D0-408F-8E86-CF0456A9442C}" presName="node" presStyleLbl="vennNode1" presStyleIdx="1" presStyleCnt="4" custRadScaleRad="73446" custRadScaleInc="103945">
        <dgm:presLayoutVars>
          <dgm:bulletEnabled val="1"/>
        </dgm:presLayoutVars>
      </dgm:prSet>
      <dgm:spPr/>
    </dgm:pt>
    <dgm:pt modelId="{AF18F5E2-0124-43F2-871F-CF4CBC10EB5F}" type="pres">
      <dgm:prSet presAssocID="{4FD8B39D-6749-4ECF-98A6-A08109938997}" presName="node" presStyleLbl="vennNode1" presStyleIdx="2" presStyleCnt="4" custRadScaleRad="69423" custRadScaleInc="-101104">
        <dgm:presLayoutVars>
          <dgm:bulletEnabled val="1"/>
        </dgm:presLayoutVars>
      </dgm:prSet>
      <dgm:spPr/>
    </dgm:pt>
    <dgm:pt modelId="{59ED44DE-00E4-415B-9334-99C6E039375A}" type="pres">
      <dgm:prSet presAssocID="{E6A6F73D-2DF8-4C25-A8BB-DF4EF24EFDEA}" presName="node" presStyleLbl="vennNode1" presStyleIdx="3" presStyleCnt="4" custRadScaleRad="70627" custRadScaleInc="-8593">
        <dgm:presLayoutVars>
          <dgm:bulletEnabled val="1"/>
        </dgm:presLayoutVars>
      </dgm:prSet>
      <dgm:spPr/>
    </dgm:pt>
  </dgm:ptLst>
  <dgm:cxnLst>
    <dgm:cxn modelId="{DBA7421D-D62E-449C-91DF-AAEDE6624D61}" type="presOf" srcId="{60E35332-01D0-408F-8E86-CF0456A9442C}" destId="{A663308A-BB28-4C93-9EED-F8C4A81067DF}" srcOrd="0" destOrd="0" presId="urn:microsoft.com/office/officeart/2005/8/layout/radial3"/>
    <dgm:cxn modelId="{97EC4F1F-3BB0-4403-88E0-F34918AD6B46}" srcId="{4F615C43-D99E-4ED0-92A4-111F4C4DCF3D}" destId="{4FD8B39D-6749-4ECF-98A6-A08109938997}" srcOrd="1" destOrd="0" parTransId="{E4EB3A12-B679-47FE-ADAF-DC3C9076090C}" sibTransId="{DE704283-41C9-4259-8049-52133586D7C0}"/>
    <dgm:cxn modelId="{EFF03231-BA7D-411D-B233-8FFD2959D9C4}" srcId="{7E394E32-71AA-456F-BAFB-5EE345DA0E7A}" destId="{4F615C43-D99E-4ED0-92A4-111F4C4DCF3D}" srcOrd="0" destOrd="0" parTransId="{D64E8540-CA77-47AE-B562-1916EEB22A53}" sibTransId="{21F4AAB5-509C-46B4-A1DD-C7884A94C3CF}"/>
    <dgm:cxn modelId="{7AEE6432-7680-46D8-9D25-11869EE982A7}" srcId="{4F615C43-D99E-4ED0-92A4-111F4C4DCF3D}" destId="{60E35332-01D0-408F-8E86-CF0456A9442C}" srcOrd="0" destOrd="0" parTransId="{129C7CCA-C101-4CBF-9E6E-C7F8C70DB02D}" sibTransId="{C8CC3FB0-0F26-4CF8-878B-B4867685BCAE}"/>
    <dgm:cxn modelId="{390DDE47-E3E1-4142-8F5F-B86D45C9A926}" srcId="{4F615C43-D99E-4ED0-92A4-111F4C4DCF3D}" destId="{E6A6F73D-2DF8-4C25-A8BB-DF4EF24EFDEA}" srcOrd="2" destOrd="0" parTransId="{E20DAF38-BF3C-4D8D-B716-A8904BA92F8E}" sibTransId="{34884DA3-39CD-4644-81FF-ACBAE53B7800}"/>
    <dgm:cxn modelId="{18A9CB7A-6342-4BF5-8937-6C2ABEA72937}" type="presOf" srcId="{7E394E32-71AA-456F-BAFB-5EE345DA0E7A}" destId="{632DA45D-CF0E-4425-B578-D3B976B4B615}" srcOrd="0" destOrd="0" presId="urn:microsoft.com/office/officeart/2005/8/layout/radial3"/>
    <dgm:cxn modelId="{3F3B9882-5F72-43A2-BE09-021A572DB84D}" type="presOf" srcId="{4FD8B39D-6749-4ECF-98A6-A08109938997}" destId="{AF18F5E2-0124-43F2-871F-CF4CBC10EB5F}" srcOrd="0" destOrd="0" presId="urn:microsoft.com/office/officeart/2005/8/layout/radial3"/>
    <dgm:cxn modelId="{E5353086-781E-4345-962E-0A5C2B5AAA21}" type="presOf" srcId="{4F615C43-D99E-4ED0-92A4-111F4C4DCF3D}" destId="{9E983CD7-F095-4D86-841F-A34541DFB283}" srcOrd="0" destOrd="0" presId="urn:microsoft.com/office/officeart/2005/8/layout/radial3"/>
    <dgm:cxn modelId="{33BA879F-1A86-49F2-A700-5E62905CC67F}" type="presOf" srcId="{E6A6F73D-2DF8-4C25-A8BB-DF4EF24EFDEA}" destId="{59ED44DE-00E4-415B-9334-99C6E039375A}" srcOrd="0" destOrd="0" presId="urn:microsoft.com/office/officeart/2005/8/layout/radial3"/>
    <dgm:cxn modelId="{EBBFE3D4-8A94-43F0-8FC1-ADF3C2562CBD}" type="presParOf" srcId="{632DA45D-CF0E-4425-B578-D3B976B4B615}" destId="{F0C787D5-7EF5-43E0-8F1F-0D81AEDAD00A}" srcOrd="0" destOrd="0" presId="urn:microsoft.com/office/officeart/2005/8/layout/radial3"/>
    <dgm:cxn modelId="{4291E5E8-5C5D-44FB-9C73-4C8AF1E7EA96}" type="presParOf" srcId="{F0C787D5-7EF5-43E0-8F1F-0D81AEDAD00A}" destId="{9E983CD7-F095-4D86-841F-A34541DFB283}" srcOrd="0" destOrd="0" presId="urn:microsoft.com/office/officeart/2005/8/layout/radial3"/>
    <dgm:cxn modelId="{838F02D9-B97F-4FBF-B153-914B9D731AAE}" type="presParOf" srcId="{F0C787D5-7EF5-43E0-8F1F-0D81AEDAD00A}" destId="{A663308A-BB28-4C93-9EED-F8C4A81067DF}" srcOrd="1" destOrd="0" presId="urn:microsoft.com/office/officeart/2005/8/layout/radial3"/>
    <dgm:cxn modelId="{3B207701-D515-42F1-987F-D5C8F0D304C6}" type="presParOf" srcId="{F0C787D5-7EF5-43E0-8F1F-0D81AEDAD00A}" destId="{AF18F5E2-0124-43F2-871F-CF4CBC10EB5F}" srcOrd="2" destOrd="0" presId="urn:microsoft.com/office/officeart/2005/8/layout/radial3"/>
    <dgm:cxn modelId="{7F8C7D6D-6BF1-4EB3-8D48-49BC36CD97DF}" type="presParOf" srcId="{F0C787D5-7EF5-43E0-8F1F-0D81AEDAD00A}" destId="{59ED44DE-00E4-415B-9334-99C6E039375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83CD7-F095-4D86-841F-A34541DFB283}">
      <dsp:nvSpPr>
        <dsp:cNvPr id="0" name=""/>
        <dsp:cNvSpPr/>
      </dsp:nvSpPr>
      <dsp:spPr>
        <a:xfrm>
          <a:off x="3961188" y="2548023"/>
          <a:ext cx="2147352" cy="2051588"/>
        </a:xfrm>
        <a:prstGeom prst="ellipse">
          <a:avLst/>
        </a:prstGeom>
        <a:solidFill>
          <a:srgbClr val="86E3B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latin typeface="Arial" panose="020B0604020202020204" pitchFamily="34" charset="0"/>
              <a:cs typeface="Arial" panose="020B0604020202020204" pitchFamily="34" charset="0"/>
            </a:rPr>
            <a:t>Jobs &amp; Skills</a:t>
          </a:r>
        </a:p>
      </dsp:txBody>
      <dsp:txXfrm>
        <a:off x="4275660" y="2848471"/>
        <a:ext cx="1518408" cy="1450692"/>
      </dsp:txXfrm>
    </dsp:sp>
    <dsp:sp modelId="{A663308A-BB28-4C93-9EED-F8C4A81067DF}">
      <dsp:nvSpPr>
        <dsp:cNvPr id="0" name=""/>
        <dsp:cNvSpPr/>
      </dsp:nvSpPr>
      <dsp:spPr>
        <a:xfrm>
          <a:off x="5557002" y="3655254"/>
          <a:ext cx="1829651" cy="1829651"/>
        </a:xfrm>
        <a:prstGeom prst="ellipse">
          <a:avLst/>
        </a:prstGeom>
        <a:solidFill>
          <a:srgbClr val="86E3B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ial" panose="020B0604020202020204" pitchFamily="34" charset="0"/>
              <a:cs typeface="Arial" panose="020B0604020202020204" pitchFamily="34" charset="0"/>
            </a:rPr>
            <a:t>Youth Mentoring</a:t>
          </a:r>
        </a:p>
      </dsp:txBody>
      <dsp:txXfrm>
        <a:off x="5824948" y="3923200"/>
        <a:ext cx="1293759" cy="1293759"/>
      </dsp:txXfrm>
    </dsp:sp>
    <dsp:sp modelId="{AF18F5E2-0124-43F2-871F-CF4CBC10EB5F}">
      <dsp:nvSpPr>
        <dsp:cNvPr id="0" name=""/>
        <dsp:cNvSpPr/>
      </dsp:nvSpPr>
      <dsp:spPr>
        <a:xfrm>
          <a:off x="4081827" y="1006667"/>
          <a:ext cx="1829651" cy="1829651"/>
        </a:xfrm>
        <a:prstGeom prst="ellipse">
          <a:avLst/>
        </a:prstGeom>
        <a:solidFill>
          <a:srgbClr val="86E3B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ial" panose="020B0604020202020204" pitchFamily="34" charset="0"/>
              <a:cs typeface="Arial" panose="020B0604020202020204" pitchFamily="34" charset="0"/>
            </a:rPr>
            <a:t>Hiring &amp; Skills</a:t>
          </a:r>
        </a:p>
      </dsp:txBody>
      <dsp:txXfrm>
        <a:off x="4349773" y="1274613"/>
        <a:ext cx="1293759" cy="1293759"/>
      </dsp:txXfrm>
    </dsp:sp>
    <dsp:sp modelId="{59ED44DE-00E4-415B-9334-99C6E039375A}">
      <dsp:nvSpPr>
        <dsp:cNvPr id="0" name=""/>
        <dsp:cNvSpPr/>
      </dsp:nvSpPr>
      <dsp:spPr>
        <a:xfrm>
          <a:off x="2837885" y="3746783"/>
          <a:ext cx="1829651" cy="1829651"/>
        </a:xfrm>
        <a:prstGeom prst="ellipse">
          <a:avLst/>
        </a:prstGeom>
        <a:solidFill>
          <a:srgbClr val="86E3B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rial" panose="020B0604020202020204" pitchFamily="34" charset="0"/>
              <a:cs typeface="Arial" panose="020B0604020202020204" pitchFamily="34" charset="0"/>
            </a:rPr>
            <a:t>Green New Deal</a:t>
          </a:r>
        </a:p>
      </dsp:txBody>
      <dsp:txXfrm>
        <a:off x="3105831" y="4014729"/>
        <a:ext cx="1293759" cy="129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33F9-0B34-41FA-AA77-73ADC51FB7D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8AA7-D60D-4CCC-945C-6085CB221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6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/>
              <a:t>Hiring and skills</a:t>
            </a:r>
            <a:endParaRPr lang="en-GB"/>
          </a:p>
          <a:p>
            <a:r>
              <a:rPr lang="en-GB"/>
              <a:t>Relevant goal:  </a:t>
            </a:r>
            <a:r>
              <a:rPr lang="en-GB" b="1"/>
              <a:t>To r</a:t>
            </a:r>
            <a:r>
              <a:rPr lang="en-US" b="1" err="1"/>
              <a:t>ecruit</a:t>
            </a:r>
            <a:r>
              <a:rPr lang="en-US" b="1"/>
              <a:t>, retain and promote Londoners most impacted by the pandemic and who are more representative of London and/or the anchor’s community into good jobs. </a:t>
            </a:r>
            <a:r>
              <a:rPr lang="en-GB"/>
              <a:t>Relevant actions: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Increasing the number </a:t>
            </a:r>
            <a:r>
              <a:rPr lang="en-US"/>
              <a:t>of direct employees from target populations hired or retained on contract for one year or the whole duration of the contract </a:t>
            </a:r>
            <a:endParaRPr lang="en-GB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I</a:t>
            </a:r>
            <a:r>
              <a:rPr lang="en-US" err="1"/>
              <a:t>ncreasing</a:t>
            </a:r>
            <a:r>
              <a:rPr lang="en-US"/>
              <a:t> the number of people in internships, apprenticeships, part time roles or earning less than LLW that progress into permanent LLW jobs or “good jobs“</a:t>
            </a:r>
          </a:p>
          <a:p>
            <a:pPr marL="742950" lvl="1" indent="-285750">
              <a:buFont typeface="Arial,Sans-Serif"/>
              <a:buChar char="•"/>
            </a:pPr>
            <a:r>
              <a:rPr lang="en-GB"/>
              <a:t>Increasing the number of young people in Supported Internships</a:t>
            </a:r>
            <a:endParaRPr lang="en-US"/>
          </a:p>
          <a:p>
            <a:pPr lvl="1"/>
            <a:endParaRPr lang="en-GB"/>
          </a:p>
          <a:p>
            <a:r>
              <a:rPr lang="en-GB" u="sng"/>
              <a:t>Youth mentoring</a:t>
            </a:r>
            <a:endParaRPr lang="en-GB"/>
          </a:p>
          <a:p>
            <a:r>
              <a:rPr lang="en-GB"/>
              <a:t>Goal: </a:t>
            </a:r>
            <a:r>
              <a:rPr lang="en-US"/>
              <a:t>We want to improve the life chances and opportunities for Young Londoners by: Enabling </a:t>
            </a:r>
            <a:r>
              <a:rPr lang="en-US" b="1"/>
              <a:t>more young people in need to benefit from quality mentoring</a:t>
            </a:r>
            <a:r>
              <a:rPr lang="en-US"/>
              <a:t> and youth activities; Improving the </a:t>
            </a:r>
            <a:r>
              <a:rPr lang="en-US" b="1"/>
              <a:t>quality of mentoring </a:t>
            </a:r>
            <a:r>
              <a:rPr lang="en-US"/>
              <a:t>by building capacity of the youth sector; Increasing </a:t>
            </a:r>
            <a:r>
              <a:rPr lang="en-US" b="1"/>
              <a:t>strategic investment </a:t>
            </a:r>
            <a:r>
              <a:rPr lang="en-US"/>
              <a:t>in London’s youth and mentoring activities. Relevant actions</a:t>
            </a:r>
            <a:endParaRPr lang="en-GB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Work in partnership with the Voluntary and Community Sector and youth support organisations to match young people to trained mentors.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Contribute to mentor recruitment by activating and encouraging their employees to volunteer as mentor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Support fundraising 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endParaRPr lang="en-GB"/>
          </a:p>
          <a:p>
            <a:r>
              <a:rPr lang="en-GB" u="sng"/>
              <a:t>A Green New Deal </a:t>
            </a:r>
            <a:endParaRPr lang="en-GB"/>
          </a:p>
          <a:p>
            <a:r>
              <a:rPr lang="en-GB"/>
              <a:t>Goal: To lead London’s net zero efforts by </a:t>
            </a:r>
            <a:r>
              <a:rPr lang="en-GB" b="1"/>
              <a:t>accelerating public estate decarbonisation </a:t>
            </a:r>
            <a:r>
              <a:rPr lang="en-GB"/>
              <a:t>and </a:t>
            </a:r>
            <a:r>
              <a:rPr lang="en-GB" b="1"/>
              <a:t>ensuring a robust and trained workforce </a:t>
            </a:r>
            <a:r>
              <a:rPr lang="en-GB"/>
              <a:t>to meet industry needs for building decarbonisation. Relevant action: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(for all as employers) Increase no. of people (total and from target populations) placed in level 2+ apprenticeships and work placements that pay LLW in own building decarbonisation projects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GB"/>
              <a:t>(for skills providers - FE and HE) Increase no. of people (total and from target populations) enrolled in programmes in which Green/Environmental context are a key component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48AA7-D60D-4CCC-945C-6085CB221B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There are </a:t>
            </a:r>
            <a:r>
              <a:rPr lang="en-GB" b="1" dirty="0">
                <a:latin typeface="Arial"/>
                <a:cs typeface="Arial"/>
              </a:rPr>
              <a:t>over 50 New Deal for Young People projects in place</a:t>
            </a:r>
            <a:r>
              <a:rPr lang="en-GB" dirty="0">
                <a:latin typeface="Arial"/>
                <a:cs typeface="Arial"/>
              </a:rPr>
              <a:t>, using mentoring to support </a:t>
            </a:r>
            <a:r>
              <a:rPr lang="en-GB" b="1" dirty="0">
                <a:latin typeface="Arial"/>
                <a:cs typeface="Arial"/>
              </a:rPr>
              <a:t>young people aged 10-24</a:t>
            </a:r>
            <a:r>
              <a:rPr lang="en-GB" dirty="0">
                <a:latin typeface="Arial"/>
                <a:cs typeface="Arial"/>
              </a:rPr>
              <a:t>, with a range of targeted needs.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Some projects are focussed on improving access to employment and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cs typeface="Arial"/>
              </a:rPr>
              <a:t>1:1 work is underway with youth mentoring anchors to explore organisation specific mentoring links – but it would be helpful to discuss and understand how we can facilitate the connection between mentors and potential employment opportunities. 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/>
                <a:cs typeface="Arial"/>
              </a:rPr>
              <a:t>Opportunities should meet the </a:t>
            </a:r>
            <a:r>
              <a:rPr lang="en-GB" sz="1200" b="1" dirty="0">
                <a:latin typeface="Arial"/>
                <a:cs typeface="Arial"/>
              </a:rPr>
              <a:t>Mayor's Good Work Standard </a:t>
            </a:r>
            <a:r>
              <a:rPr lang="en-GB" sz="1200" dirty="0">
                <a:latin typeface="Arial"/>
                <a:cs typeface="Arial"/>
              </a:rPr>
              <a:t>and could work with GND group members to ensure green job opportunities are maximised. 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48AA7-D60D-4CCC-945C-6085CB221B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1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48AA7-D60D-4CCC-945C-6085CB221B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5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23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097" y="370240"/>
            <a:ext cx="10835804" cy="690510"/>
          </a:xfrm>
        </p:spPr>
        <p:txBody>
          <a:bodyPr lIns="0" tIns="0" rIns="0" bIns="0"/>
          <a:lstStyle>
            <a:lvl1pPr>
              <a:defRPr sz="4487" b="0" i="0">
                <a:solidFill>
                  <a:srgbClr val="00E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4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097" y="370240"/>
            <a:ext cx="10835804" cy="690510"/>
          </a:xfrm>
        </p:spPr>
        <p:txBody>
          <a:bodyPr lIns="0" tIns="0" rIns="0" bIns="0"/>
          <a:lstStyle>
            <a:lvl1pPr>
              <a:defRPr sz="4487" b="0" i="0">
                <a:solidFill>
                  <a:srgbClr val="00E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5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3DDC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097" y="370240"/>
            <a:ext cx="10835804" cy="690510"/>
          </a:xfrm>
        </p:spPr>
        <p:txBody>
          <a:bodyPr lIns="0" tIns="0" rIns="0" bIns="0"/>
          <a:lstStyle>
            <a:lvl1pPr>
              <a:defRPr sz="4487" b="0" i="0">
                <a:solidFill>
                  <a:srgbClr val="00E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32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00" y="5636238"/>
            <a:ext cx="1732860" cy="8112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5993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1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097" y="370240"/>
            <a:ext cx="10835804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00E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8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846" y="6"/>
            <a:ext cx="11740619" cy="6856460"/>
            <a:chOff x="736176" y="10"/>
            <a:chExt cx="19361150" cy="11306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176" y="10"/>
              <a:ext cx="10656827" cy="1887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2966" y="10"/>
              <a:ext cx="4853994" cy="37734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26919" y="10"/>
              <a:ext cx="1951657" cy="88865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68520" y="1781600"/>
              <a:ext cx="975829" cy="7395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112" y="1877136"/>
              <a:ext cx="9411899" cy="18963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34296" y="3278005"/>
              <a:ext cx="962598" cy="6281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8219" y="3763403"/>
              <a:ext cx="9595601" cy="37825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53780" y="3763403"/>
              <a:ext cx="3883190" cy="47282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0852" y="7535948"/>
              <a:ext cx="4859023" cy="37703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9823" y="7535948"/>
              <a:ext cx="3883198" cy="28369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82966" y="7535948"/>
              <a:ext cx="980855" cy="1759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53780" y="8481595"/>
              <a:ext cx="3883180" cy="491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2499" y="10853145"/>
              <a:ext cx="168403" cy="4531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9823" y="10362843"/>
              <a:ext cx="1770165" cy="9434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90515" y="7759782"/>
              <a:ext cx="1950085" cy="427990"/>
            </a:xfrm>
            <a:custGeom>
              <a:avLst/>
              <a:gdLst/>
              <a:ahLst/>
              <a:cxnLst/>
              <a:rect l="l" t="t" r="r" b="b"/>
              <a:pathLst>
                <a:path w="1950084" h="427990">
                  <a:moveTo>
                    <a:pt x="291757" y="366090"/>
                  </a:moveTo>
                  <a:lnTo>
                    <a:pt x="59334" y="366090"/>
                  </a:lnTo>
                  <a:lnTo>
                    <a:pt x="59334" y="330"/>
                  </a:lnTo>
                  <a:lnTo>
                    <a:pt x="0" y="330"/>
                  </a:lnTo>
                  <a:lnTo>
                    <a:pt x="0" y="366090"/>
                  </a:lnTo>
                  <a:lnTo>
                    <a:pt x="0" y="423240"/>
                  </a:lnTo>
                  <a:lnTo>
                    <a:pt x="291757" y="423240"/>
                  </a:lnTo>
                  <a:lnTo>
                    <a:pt x="291757" y="366090"/>
                  </a:lnTo>
                  <a:close/>
                </a:path>
                <a:path w="1950084" h="427990">
                  <a:moveTo>
                    <a:pt x="602869" y="266217"/>
                  </a:moveTo>
                  <a:lnTo>
                    <a:pt x="598487" y="220103"/>
                  </a:lnTo>
                  <a:lnTo>
                    <a:pt x="585317" y="180340"/>
                  </a:lnTo>
                  <a:lnTo>
                    <a:pt x="564019" y="147942"/>
                  </a:lnTo>
                  <a:lnTo>
                    <a:pt x="545617" y="131356"/>
                  </a:lnTo>
                  <a:lnTo>
                    <a:pt x="545617" y="266217"/>
                  </a:lnTo>
                  <a:lnTo>
                    <a:pt x="544969" y="283273"/>
                  </a:lnTo>
                  <a:lnTo>
                    <a:pt x="535292" y="326428"/>
                  </a:lnTo>
                  <a:lnTo>
                    <a:pt x="505485" y="363918"/>
                  </a:lnTo>
                  <a:lnTo>
                    <a:pt x="458838" y="376618"/>
                  </a:lnTo>
                  <a:lnTo>
                    <a:pt x="445744" y="375818"/>
                  </a:lnTo>
                  <a:lnTo>
                    <a:pt x="403034" y="356819"/>
                  </a:lnTo>
                  <a:lnTo>
                    <a:pt x="377875" y="313372"/>
                  </a:lnTo>
                  <a:lnTo>
                    <a:pt x="372071" y="266217"/>
                  </a:lnTo>
                  <a:lnTo>
                    <a:pt x="372719" y="249174"/>
                  </a:lnTo>
                  <a:lnTo>
                    <a:pt x="382397" y="206006"/>
                  </a:lnTo>
                  <a:lnTo>
                    <a:pt x="412203" y="168376"/>
                  </a:lnTo>
                  <a:lnTo>
                    <a:pt x="458838" y="155536"/>
                  </a:lnTo>
                  <a:lnTo>
                    <a:pt x="471944" y="156349"/>
                  </a:lnTo>
                  <a:lnTo>
                    <a:pt x="514642" y="175552"/>
                  </a:lnTo>
                  <a:lnTo>
                    <a:pt x="539800" y="219075"/>
                  </a:lnTo>
                  <a:lnTo>
                    <a:pt x="545617" y="266217"/>
                  </a:lnTo>
                  <a:lnTo>
                    <a:pt x="545617" y="131356"/>
                  </a:lnTo>
                  <a:lnTo>
                    <a:pt x="499948" y="109118"/>
                  </a:lnTo>
                  <a:lnTo>
                    <a:pt x="458838" y="104178"/>
                  </a:lnTo>
                  <a:lnTo>
                    <a:pt x="437565" y="105422"/>
                  </a:lnTo>
                  <a:lnTo>
                    <a:pt x="399351" y="115303"/>
                  </a:lnTo>
                  <a:lnTo>
                    <a:pt x="353656" y="147942"/>
                  </a:lnTo>
                  <a:lnTo>
                    <a:pt x="332371" y="180340"/>
                  </a:lnTo>
                  <a:lnTo>
                    <a:pt x="319201" y="220103"/>
                  </a:lnTo>
                  <a:lnTo>
                    <a:pt x="314807" y="266217"/>
                  </a:lnTo>
                  <a:lnTo>
                    <a:pt x="315899" y="290080"/>
                  </a:lnTo>
                  <a:lnTo>
                    <a:pt x="324688" y="333019"/>
                  </a:lnTo>
                  <a:lnTo>
                    <a:pt x="342074" y="369354"/>
                  </a:lnTo>
                  <a:lnTo>
                    <a:pt x="382397" y="408343"/>
                  </a:lnTo>
                  <a:lnTo>
                    <a:pt x="417741" y="423062"/>
                  </a:lnTo>
                  <a:lnTo>
                    <a:pt x="458838" y="427977"/>
                  </a:lnTo>
                  <a:lnTo>
                    <a:pt x="480110" y="426745"/>
                  </a:lnTo>
                  <a:lnTo>
                    <a:pt x="518337" y="416928"/>
                  </a:lnTo>
                  <a:lnTo>
                    <a:pt x="564019" y="384467"/>
                  </a:lnTo>
                  <a:lnTo>
                    <a:pt x="585317" y="352107"/>
                  </a:lnTo>
                  <a:lnTo>
                    <a:pt x="598487" y="312343"/>
                  </a:lnTo>
                  <a:lnTo>
                    <a:pt x="601776" y="290080"/>
                  </a:lnTo>
                  <a:lnTo>
                    <a:pt x="602869" y="266217"/>
                  </a:lnTo>
                  <a:close/>
                </a:path>
                <a:path w="1950084" h="427990">
                  <a:moveTo>
                    <a:pt x="927227" y="212509"/>
                  </a:moveTo>
                  <a:lnTo>
                    <a:pt x="920254" y="168021"/>
                  </a:lnTo>
                  <a:lnTo>
                    <a:pt x="899439" y="133553"/>
                  </a:lnTo>
                  <a:lnTo>
                    <a:pt x="865276" y="111658"/>
                  </a:lnTo>
                  <a:lnTo>
                    <a:pt x="819200" y="104178"/>
                  </a:lnTo>
                  <a:lnTo>
                    <a:pt x="801497" y="105092"/>
                  </a:lnTo>
                  <a:lnTo>
                    <a:pt x="759142" y="118795"/>
                  </a:lnTo>
                  <a:lnTo>
                    <a:pt x="729716" y="146596"/>
                  </a:lnTo>
                  <a:lnTo>
                    <a:pt x="722096" y="158496"/>
                  </a:lnTo>
                  <a:lnTo>
                    <a:pt x="722096" y="110083"/>
                  </a:lnTo>
                  <a:lnTo>
                    <a:pt x="664832" y="110083"/>
                  </a:lnTo>
                  <a:lnTo>
                    <a:pt x="664832" y="423240"/>
                  </a:lnTo>
                  <a:lnTo>
                    <a:pt x="722096" y="423240"/>
                  </a:lnTo>
                  <a:lnTo>
                    <a:pt x="722096" y="246151"/>
                  </a:lnTo>
                  <a:lnTo>
                    <a:pt x="722706" y="233908"/>
                  </a:lnTo>
                  <a:lnTo>
                    <a:pt x="737260" y="191274"/>
                  </a:lnTo>
                  <a:lnTo>
                    <a:pt x="770115" y="163868"/>
                  </a:lnTo>
                  <a:lnTo>
                    <a:pt x="804722" y="157314"/>
                  </a:lnTo>
                  <a:lnTo>
                    <a:pt x="815200" y="157861"/>
                  </a:lnTo>
                  <a:lnTo>
                    <a:pt x="853922" y="177050"/>
                  </a:lnTo>
                  <a:lnTo>
                    <a:pt x="869518" y="221513"/>
                  </a:lnTo>
                  <a:lnTo>
                    <a:pt x="869962" y="233159"/>
                  </a:lnTo>
                  <a:lnTo>
                    <a:pt x="869962" y="423240"/>
                  </a:lnTo>
                  <a:lnTo>
                    <a:pt x="927227" y="423240"/>
                  </a:lnTo>
                  <a:lnTo>
                    <a:pt x="927227" y="212509"/>
                  </a:lnTo>
                  <a:close/>
                </a:path>
                <a:path w="1950084" h="427990">
                  <a:moveTo>
                    <a:pt x="1275930" y="0"/>
                  </a:moveTo>
                  <a:lnTo>
                    <a:pt x="1218666" y="0"/>
                  </a:lnTo>
                  <a:lnTo>
                    <a:pt x="1218666" y="159664"/>
                  </a:lnTo>
                  <a:lnTo>
                    <a:pt x="1218666" y="266217"/>
                  </a:lnTo>
                  <a:lnTo>
                    <a:pt x="1212850" y="312813"/>
                  </a:lnTo>
                  <a:lnTo>
                    <a:pt x="1195717" y="347687"/>
                  </a:lnTo>
                  <a:lnTo>
                    <a:pt x="1157122" y="373367"/>
                  </a:lnTo>
                  <a:lnTo>
                    <a:pt x="1131887" y="376605"/>
                  </a:lnTo>
                  <a:lnTo>
                    <a:pt x="1118793" y="375805"/>
                  </a:lnTo>
                  <a:lnTo>
                    <a:pt x="1076083" y="356387"/>
                  </a:lnTo>
                  <a:lnTo>
                    <a:pt x="1050721" y="312813"/>
                  </a:lnTo>
                  <a:lnTo>
                    <a:pt x="1044829" y="266217"/>
                  </a:lnTo>
                  <a:lnTo>
                    <a:pt x="1045476" y="249301"/>
                  </a:lnTo>
                  <a:lnTo>
                    <a:pt x="1055306" y="206159"/>
                  </a:lnTo>
                  <a:lnTo>
                    <a:pt x="1085418" y="168376"/>
                  </a:lnTo>
                  <a:lnTo>
                    <a:pt x="1131887" y="155536"/>
                  </a:lnTo>
                  <a:lnTo>
                    <a:pt x="1144866" y="156337"/>
                  </a:lnTo>
                  <a:lnTo>
                    <a:pt x="1187411" y="175552"/>
                  </a:lnTo>
                  <a:lnTo>
                    <a:pt x="1212773" y="219265"/>
                  </a:lnTo>
                  <a:lnTo>
                    <a:pt x="1218666" y="266217"/>
                  </a:lnTo>
                  <a:lnTo>
                    <a:pt x="1218666" y="159664"/>
                  </a:lnTo>
                  <a:lnTo>
                    <a:pt x="1216355" y="155536"/>
                  </a:lnTo>
                  <a:lnTo>
                    <a:pt x="1211326" y="146545"/>
                  </a:lnTo>
                  <a:lnTo>
                    <a:pt x="1202550" y="135204"/>
                  </a:lnTo>
                  <a:lnTo>
                    <a:pt x="1167765" y="111899"/>
                  </a:lnTo>
                  <a:lnTo>
                    <a:pt x="1120965" y="104178"/>
                  </a:lnTo>
                  <a:lnTo>
                    <a:pt x="1099743" y="105473"/>
                  </a:lnTo>
                  <a:lnTo>
                    <a:pt x="1062697" y="115798"/>
                  </a:lnTo>
                  <a:lnTo>
                    <a:pt x="1020851" y="149491"/>
                  </a:lnTo>
                  <a:lnTo>
                    <a:pt x="995870" y="201091"/>
                  </a:lnTo>
                  <a:lnTo>
                    <a:pt x="988491" y="243141"/>
                  </a:lnTo>
                  <a:lnTo>
                    <a:pt x="987577" y="266217"/>
                  </a:lnTo>
                  <a:lnTo>
                    <a:pt x="988479" y="289293"/>
                  </a:lnTo>
                  <a:lnTo>
                    <a:pt x="995781" y="331279"/>
                  </a:lnTo>
                  <a:lnTo>
                    <a:pt x="1010437" y="367436"/>
                  </a:lnTo>
                  <a:lnTo>
                    <a:pt x="1046886" y="407301"/>
                  </a:lnTo>
                  <a:lnTo>
                    <a:pt x="1100175" y="426681"/>
                  </a:lnTo>
                  <a:lnTo>
                    <a:pt x="1121562" y="427977"/>
                  </a:lnTo>
                  <a:lnTo>
                    <a:pt x="1138453" y="427088"/>
                  </a:lnTo>
                  <a:lnTo>
                    <a:pt x="1181188" y="413943"/>
                  </a:lnTo>
                  <a:lnTo>
                    <a:pt x="1211795" y="384200"/>
                  </a:lnTo>
                  <a:lnTo>
                    <a:pt x="1215898" y="376605"/>
                  </a:lnTo>
                  <a:lnTo>
                    <a:pt x="1219263" y="370408"/>
                  </a:lnTo>
                  <a:lnTo>
                    <a:pt x="1219263" y="423240"/>
                  </a:lnTo>
                  <a:lnTo>
                    <a:pt x="1275930" y="423240"/>
                  </a:lnTo>
                  <a:lnTo>
                    <a:pt x="1275930" y="370408"/>
                  </a:lnTo>
                  <a:lnTo>
                    <a:pt x="1275930" y="159664"/>
                  </a:lnTo>
                  <a:lnTo>
                    <a:pt x="1275930" y="0"/>
                  </a:lnTo>
                  <a:close/>
                </a:path>
                <a:path w="1950084" h="427990">
                  <a:moveTo>
                    <a:pt x="1625727" y="266217"/>
                  </a:moveTo>
                  <a:lnTo>
                    <a:pt x="1621332" y="220103"/>
                  </a:lnTo>
                  <a:lnTo>
                    <a:pt x="1608150" y="180340"/>
                  </a:lnTo>
                  <a:lnTo>
                    <a:pt x="1586865" y="147942"/>
                  </a:lnTo>
                  <a:lnTo>
                    <a:pt x="1568462" y="131356"/>
                  </a:lnTo>
                  <a:lnTo>
                    <a:pt x="1568462" y="266217"/>
                  </a:lnTo>
                  <a:lnTo>
                    <a:pt x="1567815" y="283273"/>
                  </a:lnTo>
                  <a:lnTo>
                    <a:pt x="1558137" y="326428"/>
                  </a:lnTo>
                  <a:lnTo>
                    <a:pt x="1528305" y="363918"/>
                  </a:lnTo>
                  <a:lnTo>
                    <a:pt x="1481670" y="376618"/>
                  </a:lnTo>
                  <a:lnTo>
                    <a:pt x="1468577" y="375818"/>
                  </a:lnTo>
                  <a:lnTo>
                    <a:pt x="1425879" y="356819"/>
                  </a:lnTo>
                  <a:lnTo>
                    <a:pt x="1400721" y="313372"/>
                  </a:lnTo>
                  <a:lnTo>
                    <a:pt x="1394904" y="266217"/>
                  </a:lnTo>
                  <a:lnTo>
                    <a:pt x="1395552" y="249174"/>
                  </a:lnTo>
                  <a:lnTo>
                    <a:pt x="1405242" y="206006"/>
                  </a:lnTo>
                  <a:lnTo>
                    <a:pt x="1435049" y="168376"/>
                  </a:lnTo>
                  <a:lnTo>
                    <a:pt x="1481670" y="155536"/>
                  </a:lnTo>
                  <a:lnTo>
                    <a:pt x="1494777" y="156349"/>
                  </a:lnTo>
                  <a:lnTo>
                    <a:pt x="1537474" y="175552"/>
                  </a:lnTo>
                  <a:lnTo>
                    <a:pt x="1562646" y="219075"/>
                  </a:lnTo>
                  <a:lnTo>
                    <a:pt x="1568462" y="266217"/>
                  </a:lnTo>
                  <a:lnTo>
                    <a:pt x="1568462" y="131356"/>
                  </a:lnTo>
                  <a:lnTo>
                    <a:pt x="1522780" y="109118"/>
                  </a:lnTo>
                  <a:lnTo>
                    <a:pt x="1481670" y="104178"/>
                  </a:lnTo>
                  <a:lnTo>
                    <a:pt x="1460411" y="105422"/>
                  </a:lnTo>
                  <a:lnTo>
                    <a:pt x="1422184" y="115303"/>
                  </a:lnTo>
                  <a:lnTo>
                    <a:pt x="1376502" y="147942"/>
                  </a:lnTo>
                  <a:lnTo>
                    <a:pt x="1355204" y="180340"/>
                  </a:lnTo>
                  <a:lnTo>
                    <a:pt x="1342034" y="220103"/>
                  </a:lnTo>
                  <a:lnTo>
                    <a:pt x="1337640" y="266217"/>
                  </a:lnTo>
                  <a:lnTo>
                    <a:pt x="1338732" y="290080"/>
                  </a:lnTo>
                  <a:lnTo>
                    <a:pt x="1347520" y="333019"/>
                  </a:lnTo>
                  <a:lnTo>
                    <a:pt x="1364919" y="369354"/>
                  </a:lnTo>
                  <a:lnTo>
                    <a:pt x="1405242" y="408343"/>
                  </a:lnTo>
                  <a:lnTo>
                    <a:pt x="1440573" y="423062"/>
                  </a:lnTo>
                  <a:lnTo>
                    <a:pt x="1481670" y="427977"/>
                  </a:lnTo>
                  <a:lnTo>
                    <a:pt x="1502943" y="426745"/>
                  </a:lnTo>
                  <a:lnTo>
                    <a:pt x="1541170" y="416928"/>
                  </a:lnTo>
                  <a:lnTo>
                    <a:pt x="1586865" y="384467"/>
                  </a:lnTo>
                  <a:lnTo>
                    <a:pt x="1608150" y="352107"/>
                  </a:lnTo>
                  <a:lnTo>
                    <a:pt x="1621332" y="312343"/>
                  </a:lnTo>
                  <a:lnTo>
                    <a:pt x="1624622" y="290080"/>
                  </a:lnTo>
                  <a:lnTo>
                    <a:pt x="1625727" y="266217"/>
                  </a:lnTo>
                  <a:close/>
                </a:path>
                <a:path w="1950084" h="427990">
                  <a:moveTo>
                    <a:pt x="1950072" y="212509"/>
                  </a:moveTo>
                  <a:lnTo>
                    <a:pt x="1943100" y="168021"/>
                  </a:lnTo>
                  <a:lnTo>
                    <a:pt x="1922284" y="133553"/>
                  </a:lnTo>
                  <a:lnTo>
                    <a:pt x="1888109" y="111658"/>
                  </a:lnTo>
                  <a:lnTo>
                    <a:pt x="1842046" y="104178"/>
                  </a:lnTo>
                  <a:lnTo>
                    <a:pt x="1824342" y="105092"/>
                  </a:lnTo>
                  <a:lnTo>
                    <a:pt x="1781987" y="118795"/>
                  </a:lnTo>
                  <a:lnTo>
                    <a:pt x="1752561" y="146596"/>
                  </a:lnTo>
                  <a:lnTo>
                    <a:pt x="1744929" y="158496"/>
                  </a:lnTo>
                  <a:lnTo>
                    <a:pt x="1744929" y="110083"/>
                  </a:lnTo>
                  <a:lnTo>
                    <a:pt x="1687677" y="110083"/>
                  </a:lnTo>
                  <a:lnTo>
                    <a:pt x="1687677" y="423240"/>
                  </a:lnTo>
                  <a:lnTo>
                    <a:pt x="1744929" y="423240"/>
                  </a:lnTo>
                  <a:lnTo>
                    <a:pt x="1744929" y="246151"/>
                  </a:lnTo>
                  <a:lnTo>
                    <a:pt x="1745538" y="233908"/>
                  </a:lnTo>
                  <a:lnTo>
                    <a:pt x="1760118" y="191274"/>
                  </a:lnTo>
                  <a:lnTo>
                    <a:pt x="1792960" y="163868"/>
                  </a:lnTo>
                  <a:lnTo>
                    <a:pt x="1827568" y="157314"/>
                  </a:lnTo>
                  <a:lnTo>
                    <a:pt x="1838045" y="157861"/>
                  </a:lnTo>
                  <a:lnTo>
                    <a:pt x="1876767" y="177050"/>
                  </a:lnTo>
                  <a:lnTo>
                    <a:pt x="1892376" y="221513"/>
                  </a:lnTo>
                  <a:lnTo>
                    <a:pt x="1892820" y="233159"/>
                  </a:lnTo>
                  <a:lnTo>
                    <a:pt x="1892820" y="423240"/>
                  </a:lnTo>
                  <a:lnTo>
                    <a:pt x="1950072" y="423240"/>
                  </a:lnTo>
                  <a:lnTo>
                    <a:pt x="1950072" y="212509"/>
                  </a:lnTo>
                  <a:close/>
                </a:path>
              </a:pathLst>
            </a:custGeom>
            <a:solidFill>
              <a:srgbClr val="00BF66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64924" y="8336565"/>
              <a:ext cx="3296285" cy="1005205"/>
            </a:xfrm>
            <a:custGeom>
              <a:avLst/>
              <a:gdLst/>
              <a:ahLst/>
              <a:cxnLst/>
              <a:rect l="l" t="t" r="r" b="b"/>
              <a:pathLst>
                <a:path w="3296284" h="1005204">
                  <a:moveTo>
                    <a:pt x="328041" y="576719"/>
                  </a:moveTo>
                  <a:lnTo>
                    <a:pt x="14897" y="576719"/>
                  </a:lnTo>
                  <a:lnTo>
                    <a:pt x="14897" y="633869"/>
                  </a:lnTo>
                  <a:lnTo>
                    <a:pt x="141211" y="633869"/>
                  </a:lnTo>
                  <a:lnTo>
                    <a:pt x="141211" y="942479"/>
                  </a:lnTo>
                  <a:lnTo>
                    <a:pt x="14897" y="942479"/>
                  </a:lnTo>
                  <a:lnTo>
                    <a:pt x="14897" y="999629"/>
                  </a:lnTo>
                  <a:lnTo>
                    <a:pt x="328041" y="999629"/>
                  </a:lnTo>
                  <a:lnTo>
                    <a:pt x="328041" y="942479"/>
                  </a:lnTo>
                  <a:lnTo>
                    <a:pt x="201726" y="942479"/>
                  </a:lnTo>
                  <a:lnTo>
                    <a:pt x="201726" y="633869"/>
                  </a:lnTo>
                  <a:lnTo>
                    <a:pt x="328041" y="633869"/>
                  </a:lnTo>
                  <a:lnTo>
                    <a:pt x="328041" y="576719"/>
                  </a:lnTo>
                  <a:close/>
                </a:path>
                <a:path w="3296284" h="1005204">
                  <a:moveTo>
                    <a:pt x="342950" y="423214"/>
                  </a:moveTo>
                  <a:lnTo>
                    <a:pt x="308343" y="311950"/>
                  </a:lnTo>
                  <a:lnTo>
                    <a:pt x="290436" y="254393"/>
                  </a:lnTo>
                  <a:lnTo>
                    <a:pt x="231317" y="64325"/>
                  </a:lnTo>
                  <a:lnTo>
                    <a:pt x="228714" y="55968"/>
                  </a:lnTo>
                  <a:lnTo>
                    <a:pt x="228714" y="254393"/>
                  </a:lnTo>
                  <a:lnTo>
                    <a:pt x="114223" y="254393"/>
                  </a:lnTo>
                  <a:lnTo>
                    <a:pt x="171475" y="64325"/>
                  </a:lnTo>
                  <a:lnTo>
                    <a:pt x="228714" y="254393"/>
                  </a:lnTo>
                  <a:lnTo>
                    <a:pt x="228714" y="55968"/>
                  </a:lnTo>
                  <a:lnTo>
                    <a:pt x="211302" y="0"/>
                  </a:lnTo>
                  <a:lnTo>
                    <a:pt x="131622" y="0"/>
                  </a:lnTo>
                  <a:lnTo>
                    <a:pt x="0" y="423214"/>
                  </a:lnTo>
                  <a:lnTo>
                    <a:pt x="63157" y="423214"/>
                  </a:lnTo>
                  <a:lnTo>
                    <a:pt x="96812" y="311950"/>
                  </a:lnTo>
                  <a:lnTo>
                    <a:pt x="246138" y="311950"/>
                  </a:lnTo>
                  <a:lnTo>
                    <a:pt x="279781" y="423214"/>
                  </a:lnTo>
                  <a:lnTo>
                    <a:pt x="342950" y="423214"/>
                  </a:lnTo>
                  <a:close/>
                </a:path>
                <a:path w="3296284" h="1005204">
                  <a:moveTo>
                    <a:pt x="648779" y="789228"/>
                  </a:moveTo>
                  <a:lnTo>
                    <a:pt x="641807" y="744740"/>
                  </a:lnTo>
                  <a:lnTo>
                    <a:pt x="620991" y="710272"/>
                  </a:lnTo>
                  <a:lnTo>
                    <a:pt x="586816" y="688378"/>
                  </a:lnTo>
                  <a:lnTo>
                    <a:pt x="540740" y="680910"/>
                  </a:lnTo>
                  <a:lnTo>
                    <a:pt x="523049" y="681824"/>
                  </a:lnTo>
                  <a:lnTo>
                    <a:pt x="480682" y="695515"/>
                  </a:lnTo>
                  <a:lnTo>
                    <a:pt x="451269" y="723328"/>
                  </a:lnTo>
                  <a:lnTo>
                    <a:pt x="443649" y="735215"/>
                  </a:lnTo>
                  <a:lnTo>
                    <a:pt x="443649" y="686803"/>
                  </a:lnTo>
                  <a:lnTo>
                    <a:pt x="386384" y="686803"/>
                  </a:lnTo>
                  <a:lnTo>
                    <a:pt x="386384" y="999972"/>
                  </a:lnTo>
                  <a:lnTo>
                    <a:pt x="443649" y="999972"/>
                  </a:lnTo>
                  <a:lnTo>
                    <a:pt x="443649" y="822883"/>
                  </a:lnTo>
                  <a:lnTo>
                    <a:pt x="444258" y="810641"/>
                  </a:lnTo>
                  <a:lnTo>
                    <a:pt x="458812" y="768007"/>
                  </a:lnTo>
                  <a:lnTo>
                    <a:pt x="491667" y="740600"/>
                  </a:lnTo>
                  <a:lnTo>
                    <a:pt x="526288" y="734047"/>
                  </a:lnTo>
                  <a:lnTo>
                    <a:pt x="536752" y="734593"/>
                  </a:lnTo>
                  <a:lnTo>
                    <a:pt x="575462" y="753770"/>
                  </a:lnTo>
                  <a:lnTo>
                    <a:pt x="591070" y="798245"/>
                  </a:lnTo>
                  <a:lnTo>
                    <a:pt x="591515" y="809891"/>
                  </a:lnTo>
                  <a:lnTo>
                    <a:pt x="591515" y="999972"/>
                  </a:lnTo>
                  <a:lnTo>
                    <a:pt x="648779" y="999972"/>
                  </a:lnTo>
                  <a:lnTo>
                    <a:pt x="648779" y="789228"/>
                  </a:lnTo>
                  <a:close/>
                </a:path>
                <a:path w="3296284" h="1005204">
                  <a:moveTo>
                    <a:pt x="657059" y="212471"/>
                  </a:moveTo>
                  <a:lnTo>
                    <a:pt x="650074" y="167982"/>
                  </a:lnTo>
                  <a:lnTo>
                    <a:pt x="629272" y="133527"/>
                  </a:lnTo>
                  <a:lnTo>
                    <a:pt x="595096" y="111633"/>
                  </a:lnTo>
                  <a:lnTo>
                    <a:pt x="549021" y="104152"/>
                  </a:lnTo>
                  <a:lnTo>
                    <a:pt x="531329" y="105067"/>
                  </a:lnTo>
                  <a:lnTo>
                    <a:pt x="488962" y="118770"/>
                  </a:lnTo>
                  <a:lnTo>
                    <a:pt x="459549" y="146570"/>
                  </a:lnTo>
                  <a:lnTo>
                    <a:pt x="451916" y="158457"/>
                  </a:lnTo>
                  <a:lnTo>
                    <a:pt x="451916" y="110058"/>
                  </a:lnTo>
                  <a:lnTo>
                    <a:pt x="394652" y="110058"/>
                  </a:lnTo>
                  <a:lnTo>
                    <a:pt x="394652" y="423214"/>
                  </a:lnTo>
                  <a:lnTo>
                    <a:pt x="451916" y="423214"/>
                  </a:lnTo>
                  <a:lnTo>
                    <a:pt x="451916" y="246126"/>
                  </a:lnTo>
                  <a:lnTo>
                    <a:pt x="452526" y="233883"/>
                  </a:lnTo>
                  <a:lnTo>
                    <a:pt x="467093" y="191249"/>
                  </a:lnTo>
                  <a:lnTo>
                    <a:pt x="499948" y="163842"/>
                  </a:lnTo>
                  <a:lnTo>
                    <a:pt x="534555" y="157276"/>
                  </a:lnTo>
                  <a:lnTo>
                    <a:pt x="545033" y="157835"/>
                  </a:lnTo>
                  <a:lnTo>
                    <a:pt x="583742" y="177012"/>
                  </a:lnTo>
                  <a:lnTo>
                    <a:pt x="599351" y="221488"/>
                  </a:lnTo>
                  <a:lnTo>
                    <a:pt x="599782" y="233133"/>
                  </a:lnTo>
                  <a:lnTo>
                    <a:pt x="599782" y="423214"/>
                  </a:lnTo>
                  <a:lnTo>
                    <a:pt x="657059" y="423214"/>
                  </a:lnTo>
                  <a:lnTo>
                    <a:pt x="657059" y="212471"/>
                  </a:lnTo>
                  <a:close/>
                </a:path>
                <a:path w="3296284" h="1005204">
                  <a:moveTo>
                    <a:pt x="963637" y="902868"/>
                  </a:moveTo>
                  <a:lnTo>
                    <a:pt x="954493" y="863815"/>
                  </a:lnTo>
                  <a:lnTo>
                    <a:pt x="919226" y="834224"/>
                  </a:lnTo>
                  <a:lnTo>
                    <a:pt x="881786" y="823582"/>
                  </a:lnTo>
                  <a:lnTo>
                    <a:pt x="835672" y="815797"/>
                  </a:lnTo>
                  <a:lnTo>
                    <a:pt x="824026" y="813727"/>
                  </a:lnTo>
                  <a:lnTo>
                    <a:pt x="784212" y="800658"/>
                  </a:lnTo>
                  <a:lnTo>
                    <a:pt x="767943" y="771804"/>
                  </a:lnTo>
                  <a:lnTo>
                    <a:pt x="767943" y="763549"/>
                  </a:lnTo>
                  <a:lnTo>
                    <a:pt x="795540" y="735063"/>
                  </a:lnTo>
                  <a:lnTo>
                    <a:pt x="830224" y="729615"/>
                  </a:lnTo>
                  <a:lnTo>
                    <a:pt x="845083" y="730465"/>
                  </a:lnTo>
                  <a:lnTo>
                    <a:pt x="888911" y="750824"/>
                  </a:lnTo>
                  <a:lnTo>
                    <a:pt x="906373" y="783907"/>
                  </a:lnTo>
                  <a:lnTo>
                    <a:pt x="958024" y="768565"/>
                  </a:lnTo>
                  <a:lnTo>
                    <a:pt x="943851" y="732904"/>
                  </a:lnTo>
                  <a:lnTo>
                    <a:pt x="907681" y="698042"/>
                  </a:lnTo>
                  <a:lnTo>
                    <a:pt x="866635" y="683679"/>
                  </a:lnTo>
                  <a:lnTo>
                    <a:pt x="832878" y="680910"/>
                  </a:lnTo>
                  <a:lnTo>
                    <a:pt x="815149" y="681634"/>
                  </a:lnTo>
                  <a:lnTo>
                    <a:pt x="768832" y="692416"/>
                  </a:lnTo>
                  <a:lnTo>
                    <a:pt x="734631" y="715416"/>
                  </a:lnTo>
                  <a:lnTo>
                    <a:pt x="715035" y="749350"/>
                  </a:lnTo>
                  <a:lnTo>
                    <a:pt x="711263" y="777125"/>
                  </a:lnTo>
                  <a:lnTo>
                    <a:pt x="712279" y="792048"/>
                  </a:lnTo>
                  <a:lnTo>
                    <a:pt x="736053" y="834402"/>
                  </a:lnTo>
                  <a:lnTo>
                    <a:pt x="779119" y="854595"/>
                  </a:lnTo>
                  <a:lnTo>
                    <a:pt x="826376" y="864196"/>
                  </a:lnTo>
                  <a:lnTo>
                    <a:pt x="851141" y="868768"/>
                  </a:lnTo>
                  <a:lnTo>
                    <a:pt x="890612" y="881989"/>
                  </a:lnTo>
                  <a:lnTo>
                    <a:pt x="906665" y="910844"/>
                  </a:lnTo>
                  <a:lnTo>
                    <a:pt x="906665" y="919695"/>
                  </a:lnTo>
                  <a:lnTo>
                    <a:pt x="876706" y="950683"/>
                  </a:lnTo>
                  <a:lnTo>
                    <a:pt x="842314" y="956589"/>
                  </a:lnTo>
                  <a:lnTo>
                    <a:pt x="827366" y="955662"/>
                  </a:lnTo>
                  <a:lnTo>
                    <a:pt x="789038" y="941679"/>
                  </a:lnTo>
                  <a:lnTo>
                    <a:pt x="764006" y="910602"/>
                  </a:lnTo>
                  <a:lnTo>
                    <a:pt x="759383" y="896366"/>
                  </a:lnTo>
                  <a:lnTo>
                    <a:pt x="705662" y="912304"/>
                  </a:lnTo>
                  <a:lnTo>
                    <a:pt x="723925" y="951687"/>
                  </a:lnTo>
                  <a:lnTo>
                    <a:pt x="754138" y="980897"/>
                  </a:lnTo>
                  <a:lnTo>
                    <a:pt x="793965" y="998715"/>
                  </a:lnTo>
                  <a:lnTo>
                    <a:pt x="840841" y="1004697"/>
                  </a:lnTo>
                  <a:lnTo>
                    <a:pt x="858596" y="1003896"/>
                  </a:lnTo>
                  <a:lnTo>
                    <a:pt x="905332" y="991844"/>
                  </a:lnTo>
                  <a:lnTo>
                    <a:pt x="940028" y="966863"/>
                  </a:lnTo>
                  <a:lnTo>
                    <a:pt x="959827" y="931202"/>
                  </a:lnTo>
                  <a:lnTo>
                    <a:pt x="962685" y="917473"/>
                  </a:lnTo>
                  <a:lnTo>
                    <a:pt x="963637" y="902868"/>
                  </a:lnTo>
                  <a:close/>
                </a:path>
                <a:path w="3296284" h="1005204">
                  <a:moveTo>
                    <a:pt x="990396" y="205689"/>
                  </a:moveTo>
                  <a:lnTo>
                    <a:pt x="974661" y="164401"/>
                  </a:lnTo>
                  <a:lnTo>
                    <a:pt x="947712" y="132295"/>
                  </a:lnTo>
                  <a:lnTo>
                    <a:pt x="909408" y="111379"/>
                  </a:lnTo>
                  <a:lnTo>
                    <a:pt x="860539" y="104152"/>
                  </a:lnTo>
                  <a:lnTo>
                    <a:pt x="838898" y="105371"/>
                  </a:lnTo>
                  <a:lnTo>
                    <a:pt x="800379" y="115112"/>
                  </a:lnTo>
                  <a:lnTo>
                    <a:pt x="755129" y="147358"/>
                  </a:lnTo>
                  <a:lnTo>
                    <a:pt x="734352" y="179565"/>
                  </a:lnTo>
                  <a:lnTo>
                    <a:pt x="721626" y="219303"/>
                  </a:lnTo>
                  <a:lnTo>
                    <a:pt x="717397" y="265607"/>
                  </a:lnTo>
                  <a:lnTo>
                    <a:pt x="718426" y="289712"/>
                  </a:lnTo>
                  <a:lnTo>
                    <a:pt x="726694" y="332867"/>
                  </a:lnTo>
                  <a:lnTo>
                    <a:pt x="743153" y="369112"/>
                  </a:lnTo>
                  <a:lnTo>
                    <a:pt x="782472" y="408152"/>
                  </a:lnTo>
                  <a:lnTo>
                    <a:pt x="817854" y="422998"/>
                  </a:lnTo>
                  <a:lnTo>
                    <a:pt x="859942" y="427939"/>
                  </a:lnTo>
                  <a:lnTo>
                    <a:pt x="877125" y="427139"/>
                  </a:lnTo>
                  <a:lnTo>
                    <a:pt x="922375" y="415099"/>
                  </a:lnTo>
                  <a:lnTo>
                    <a:pt x="957326" y="390194"/>
                  </a:lnTo>
                  <a:lnTo>
                    <a:pt x="981036" y="354698"/>
                  </a:lnTo>
                  <a:lnTo>
                    <a:pt x="990396" y="326402"/>
                  </a:lnTo>
                  <a:lnTo>
                    <a:pt x="935494" y="314604"/>
                  </a:lnTo>
                  <a:lnTo>
                    <a:pt x="932802" y="324116"/>
                  </a:lnTo>
                  <a:lnTo>
                    <a:pt x="929424" y="332892"/>
                  </a:lnTo>
                  <a:lnTo>
                    <a:pt x="902423" y="365328"/>
                  </a:lnTo>
                  <a:lnTo>
                    <a:pt x="859663" y="376580"/>
                  </a:lnTo>
                  <a:lnTo>
                    <a:pt x="846074" y="375780"/>
                  </a:lnTo>
                  <a:lnTo>
                    <a:pt x="803579" y="356577"/>
                  </a:lnTo>
                  <a:lnTo>
                    <a:pt x="779957" y="313055"/>
                  </a:lnTo>
                  <a:lnTo>
                    <a:pt x="774649" y="265899"/>
                  </a:lnTo>
                  <a:lnTo>
                    <a:pt x="775258" y="248983"/>
                  </a:lnTo>
                  <a:lnTo>
                    <a:pt x="784542" y="206133"/>
                  </a:lnTo>
                  <a:lnTo>
                    <a:pt x="813600" y="168503"/>
                  </a:lnTo>
                  <a:lnTo>
                    <a:pt x="859942" y="155498"/>
                  </a:lnTo>
                  <a:lnTo>
                    <a:pt x="869810" y="155943"/>
                  </a:lnTo>
                  <a:lnTo>
                    <a:pt x="909421" y="171373"/>
                  </a:lnTo>
                  <a:lnTo>
                    <a:pt x="932815" y="207848"/>
                  </a:lnTo>
                  <a:lnTo>
                    <a:pt x="935494" y="217487"/>
                  </a:lnTo>
                  <a:lnTo>
                    <a:pt x="990396" y="205689"/>
                  </a:lnTo>
                  <a:close/>
                </a:path>
                <a:path w="3296284" h="1005204">
                  <a:moveTo>
                    <a:pt x="1195451" y="997305"/>
                  </a:moveTo>
                  <a:lnTo>
                    <a:pt x="1190726" y="949794"/>
                  </a:lnTo>
                  <a:lnTo>
                    <a:pt x="1180807" y="951471"/>
                  </a:lnTo>
                  <a:lnTo>
                    <a:pt x="1171689" y="952665"/>
                  </a:lnTo>
                  <a:lnTo>
                    <a:pt x="1163383" y="953389"/>
                  </a:lnTo>
                  <a:lnTo>
                    <a:pt x="1155890" y="953630"/>
                  </a:lnTo>
                  <a:lnTo>
                    <a:pt x="1145959" y="953173"/>
                  </a:lnTo>
                  <a:lnTo>
                    <a:pt x="1110348" y="923429"/>
                  </a:lnTo>
                  <a:lnTo>
                    <a:pt x="1109560" y="916063"/>
                  </a:lnTo>
                  <a:lnTo>
                    <a:pt x="1109560" y="739355"/>
                  </a:lnTo>
                  <a:lnTo>
                    <a:pt x="1187488" y="739355"/>
                  </a:lnTo>
                  <a:lnTo>
                    <a:pt x="1187488" y="686803"/>
                  </a:lnTo>
                  <a:lnTo>
                    <a:pt x="1109560" y="686803"/>
                  </a:lnTo>
                  <a:lnTo>
                    <a:pt x="1109560" y="592061"/>
                  </a:lnTo>
                  <a:lnTo>
                    <a:pt x="1052296" y="607707"/>
                  </a:lnTo>
                  <a:lnTo>
                    <a:pt x="1052296" y="686803"/>
                  </a:lnTo>
                  <a:lnTo>
                    <a:pt x="993559" y="686803"/>
                  </a:lnTo>
                  <a:lnTo>
                    <a:pt x="993559" y="739355"/>
                  </a:lnTo>
                  <a:lnTo>
                    <a:pt x="1052296" y="739355"/>
                  </a:lnTo>
                  <a:lnTo>
                    <a:pt x="1052296" y="920280"/>
                  </a:lnTo>
                  <a:lnTo>
                    <a:pt x="1052918" y="934999"/>
                  </a:lnTo>
                  <a:lnTo>
                    <a:pt x="1067676" y="978509"/>
                  </a:lnTo>
                  <a:lnTo>
                    <a:pt x="1100785" y="1000125"/>
                  </a:lnTo>
                  <a:lnTo>
                    <a:pt x="1137894" y="1004697"/>
                  </a:lnTo>
                  <a:lnTo>
                    <a:pt x="1144752" y="1004570"/>
                  </a:lnTo>
                  <a:lnTo>
                    <a:pt x="1151763" y="1004214"/>
                  </a:lnTo>
                  <a:lnTo>
                    <a:pt x="1158925" y="1003604"/>
                  </a:lnTo>
                  <a:lnTo>
                    <a:pt x="1166241" y="1002779"/>
                  </a:lnTo>
                  <a:lnTo>
                    <a:pt x="1180909" y="1000442"/>
                  </a:lnTo>
                  <a:lnTo>
                    <a:pt x="1195451" y="997305"/>
                  </a:lnTo>
                  <a:close/>
                </a:path>
                <a:path w="3296284" h="1005204">
                  <a:moveTo>
                    <a:pt x="1304417" y="686816"/>
                  </a:moveTo>
                  <a:lnTo>
                    <a:pt x="1247152" y="686816"/>
                  </a:lnTo>
                  <a:lnTo>
                    <a:pt x="1247152" y="999972"/>
                  </a:lnTo>
                  <a:lnTo>
                    <a:pt x="1304417" y="999972"/>
                  </a:lnTo>
                  <a:lnTo>
                    <a:pt x="1304417" y="686816"/>
                  </a:lnTo>
                  <a:close/>
                </a:path>
                <a:path w="3296284" h="1005204">
                  <a:moveTo>
                    <a:pt x="1308836" y="576719"/>
                  </a:moveTo>
                  <a:lnTo>
                    <a:pt x="1242720" y="576719"/>
                  </a:lnTo>
                  <a:lnTo>
                    <a:pt x="1242720" y="643432"/>
                  </a:lnTo>
                  <a:lnTo>
                    <a:pt x="1308836" y="643432"/>
                  </a:lnTo>
                  <a:lnTo>
                    <a:pt x="1308836" y="576719"/>
                  </a:lnTo>
                  <a:close/>
                </a:path>
                <a:path w="3296284" h="1005204">
                  <a:moveTo>
                    <a:pt x="1312291" y="212471"/>
                  </a:moveTo>
                  <a:lnTo>
                    <a:pt x="1305318" y="167982"/>
                  </a:lnTo>
                  <a:lnTo>
                    <a:pt x="1284503" y="133515"/>
                  </a:lnTo>
                  <a:lnTo>
                    <a:pt x="1250327" y="111620"/>
                  </a:lnTo>
                  <a:lnTo>
                    <a:pt x="1204252" y="104152"/>
                  </a:lnTo>
                  <a:lnTo>
                    <a:pt x="1186561" y="105067"/>
                  </a:lnTo>
                  <a:lnTo>
                    <a:pt x="1144206" y="118770"/>
                  </a:lnTo>
                  <a:lnTo>
                    <a:pt x="1114780" y="146570"/>
                  </a:lnTo>
                  <a:lnTo>
                    <a:pt x="1107160" y="158457"/>
                  </a:lnTo>
                  <a:lnTo>
                    <a:pt x="1107160" y="0"/>
                  </a:lnTo>
                  <a:lnTo>
                    <a:pt x="1049896" y="0"/>
                  </a:lnTo>
                  <a:lnTo>
                    <a:pt x="1049896" y="423214"/>
                  </a:lnTo>
                  <a:lnTo>
                    <a:pt x="1107160" y="423214"/>
                  </a:lnTo>
                  <a:lnTo>
                    <a:pt x="1107160" y="246126"/>
                  </a:lnTo>
                  <a:lnTo>
                    <a:pt x="1107770" y="233883"/>
                  </a:lnTo>
                  <a:lnTo>
                    <a:pt x="1122337" y="191236"/>
                  </a:lnTo>
                  <a:lnTo>
                    <a:pt x="1155179" y="163842"/>
                  </a:lnTo>
                  <a:lnTo>
                    <a:pt x="1189799" y="157276"/>
                  </a:lnTo>
                  <a:lnTo>
                    <a:pt x="1200264" y="157835"/>
                  </a:lnTo>
                  <a:lnTo>
                    <a:pt x="1238986" y="177012"/>
                  </a:lnTo>
                  <a:lnTo>
                    <a:pt x="1254582" y="221488"/>
                  </a:lnTo>
                  <a:lnTo>
                    <a:pt x="1255026" y="233133"/>
                  </a:lnTo>
                  <a:lnTo>
                    <a:pt x="1255026" y="423214"/>
                  </a:lnTo>
                  <a:lnTo>
                    <a:pt x="1312291" y="423214"/>
                  </a:lnTo>
                  <a:lnTo>
                    <a:pt x="1312291" y="212471"/>
                  </a:lnTo>
                  <a:close/>
                </a:path>
                <a:path w="3296284" h="1005204">
                  <a:moveTo>
                    <a:pt x="1552486" y="997305"/>
                  </a:moveTo>
                  <a:lnTo>
                    <a:pt x="1547761" y="949794"/>
                  </a:lnTo>
                  <a:lnTo>
                    <a:pt x="1537830" y="951471"/>
                  </a:lnTo>
                  <a:lnTo>
                    <a:pt x="1528711" y="952665"/>
                  </a:lnTo>
                  <a:lnTo>
                    <a:pt x="1520418" y="953389"/>
                  </a:lnTo>
                  <a:lnTo>
                    <a:pt x="1512925" y="953630"/>
                  </a:lnTo>
                  <a:lnTo>
                    <a:pt x="1502994" y="953173"/>
                  </a:lnTo>
                  <a:lnTo>
                    <a:pt x="1467383" y="923429"/>
                  </a:lnTo>
                  <a:lnTo>
                    <a:pt x="1466608" y="916063"/>
                  </a:lnTo>
                  <a:lnTo>
                    <a:pt x="1466608" y="739355"/>
                  </a:lnTo>
                  <a:lnTo>
                    <a:pt x="1544523" y="739355"/>
                  </a:lnTo>
                  <a:lnTo>
                    <a:pt x="1544523" y="686803"/>
                  </a:lnTo>
                  <a:lnTo>
                    <a:pt x="1466608" y="686803"/>
                  </a:lnTo>
                  <a:lnTo>
                    <a:pt x="1466608" y="592061"/>
                  </a:lnTo>
                  <a:lnTo>
                    <a:pt x="1409331" y="607707"/>
                  </a:lnTo>
                  <a:lnTo>
                    <a:pt x="1409331" y="686803"/>
                  </a:lnTo>
                  <a:lnTo>
                    <a:pt x="1350594" y="686803"/>
                  </a:lnTo>
                  <a:lnTo>
                    <a:pt x="1350594" y="739355"/>
                  </a:lnTo>
                  <a:lnTo>
                    <a:pt x="1409331" y="739355"/>
                  </a:lnTo>
                  <a:lnTo>
                    <a:pt x="1409331" y="920280"/>
                  </a:lnTo>
                  <a:lnTo>
                    <a:pt x="1409941" y="934999"/>
                  </a:lnTo>
                  <a:lnTo>
                    <a:pt x="1424711" y="978509"/>
                  </a:lnTo>
                  <a:lnTo>
                    <a:pt x="1457820" y="1000125"/>
                  </a:lnTo>
                  <a:lnTo>
                    <a:pt x="1494929" y="1004697"/>
                  </a:lnTo>
                  <a:lnTo>
                    <a:pt x="1501787" y="1004570"/>
                  </a:lnTo>
                  <a:lnTo>
                    <a:pt x="1508798" y="1004214"/>
                  </a:lnTo>
                  <a:lnTo>
                    <a:pt x="1515960" y="1003604"/>
                  </a:lnTo>
                  <a:lnTo>
                    <a:pt x="1523263" y="1002779"/>
                  </a:lnTo>
                  <a:lnTo>
                    <a:pt x="1537944" y="1000442"/>
                  </a:lnTo>
                  <a:lnTo>
                    <a:pt x="1552486" y="997305"/>
                  </a:lnTo>
                  <a:close/>
                </a:path>
                <a:path w="3296284" h="1005204">
                  <a:moveTo>
                    <a:pt x="1659610" y="266192"/>
                  </a:moveTo>
                  <a:lnTo>
                    <a:pt x="1655216" y="220078"/>
                  </a:lnTo>
                  <a:lnTo>
                    <a:pt x="1642046" y="180301"/>
                  </a:lnTo>
                  <a:lnTo>
                    <a:pt x="1626565" y="155511"/>
                  </a:lnTo>
                  <a:lnTo>
                    <a:pt x="1620761" y="147916"/>
                  </a:lnTo>
                  <a:lnTo>
                    <a:pt x="1607324" y="134861"/>
                  </a:lnTo>
                  <a:lnTo>
                    <a:pt x="1602359" y="131318"/>
                  </a:lnTo>
                  <a:lnTo>
                    <a:pt x="1602359" y="266192"/>
                  </a:lnTo>
                  <a:lnTo>
                    <a:pt x="1601711" y="283235"/>
                  </a:lnTo>
                  <a:lnTo>
                    <a:pt x="1592021" y="326390"/>
                  </a:lnTo>
                  <a:lnTo>
                    <a:pt x="1562201" y="363893"/>
                  </a:lnTo>
                  <a:lnTo>
                    <a:pt x="1515567" y="376580"/>
                  </a:lnTo>
                  <a:lnTo>
                    <a:pt x="1502473" y="375793"/>
                  </a:lnTo>
                  <a:lnTo>
                    <a:pt x="1459763" y="356793"/>
                  </a:lnTo>
                  <a:lnTo>
                    <a:pt x="1434604" y="313347"/>
                  </a:lnTo>
                  <a:lnTo>
                    <a:pt x="1428800" y="266192"/>
                  </a:lnTo>
                  <a:lnTo>
                    <a:pt x="1429448" y="249135"/>
                  </a:lnTo>
                  <a:lnTo>
                    <a:pt x="1439125" y="205981"/>
                  </a:lnTo>
                  <a:lnTo>
                    <a:pt x="1468932" y="168351"/>
                  </a:lnTo>
                  <a:lnTo>
                    <a:pt x="1515567" y="155511"/>
                  </a:lnTo>
                  <a:lnTo>
                    <a:pt x="1528673" y="156311"/>
                  </a:lnTo>
                  <a:lnTo>
                    <a:pt x="1571371" y="175514"/>
                  </a:lnTo>
                  <a:lnTo>
                    <a:pt x="1596529" y="219036"/>
                  </a:lnTo>
                  <a:lnTo>
                    <a:pt x="1602359" y="266192"/>
                  </a:lnTo>
                  <a:lnTo>
                    <a:pt x="1602359" y="131318"/>
                  </a:lnTo>
                  <a:lnTo>
                    <a:pt x="1556677" y="109093"/>
                  </a:lnTo>
                  <a:lnTo>
                    <a:pt x="1515567" y="104152"/>
                  </a:lnTo>
                  <a:lnTo>
                    <a:pt x="1494307" y="105384"/>
                  </a:lnTo>
                  <a:lnTo>
                    <a:pt x="1456080" y="115277"/>
                  </a:lnTo>
                  <a:lnTo>
                    <a:pt x="1410385" y="147916"/>
                  </a:lnTo>
                  <a:lnTo>
                    <a:pt x="1389100" y="180301"/>
                  </a:lnTo>
                  <a:lnTo>
                    <a:pt x="1375930" y="220078"/>
                  </a:lnTo>
                  <a:lnTo>
                    <a:pt x="1371536" y="266192"/>
                  </a:lnTo>
                  <a:lnTo>
                    <a:pt x="1372628" y="290042"/>
                  </a:lnTo>
                  <a:lnTo>
                    <a:pt x="1381417" y="332994"/>
                  </a:lnTo>
                  <a:lnTo>
                    <a:pt x="1398816" y="369316"/>
                  </a:lnTo>
                  <a:lnTo>
                    <a:pt x="1439125" y="408317"/>
                  </a:lnTo>
                  <a:lnTo>
                    <a:pt x="1474470" y="423037"/>
                  </a:lnTo>
                  <a:lnTo>
                    <a:pt x="1515567" y="427939"/>
                  </a:lnTo>
                  <a:lnTo>
                    <a:pt x="1536839" y="426720"/>
                  </a:lnTo>
                  <a:lnTo>
                    <a:pt x="1575066" y="416902"/>
                  </a:lnTo>
                  <a:lnTo>
                    <a:pt x="1620761" y="384441"/>
                  </a:lnTo>
                  <a:lnTo>
                    <a:pt x="1626768" y="376580"/>
                  </a:lnTo>
                  <a:lnTo>
                    <a:pt x="1632331" y="369316"/>
                  </a:lnTo>
                  <a:lnTo>
                    <a:pt x="1642046" y="352082"/>
                  </a:lnTo>
                  <a:lnTo>
                    <a:pt x="1649730" y="332994"/>
                  </a:lnTo>
                  <a:lnTo>
                    <a:pt x="1655216" y="312318"/>
                  </a:lnTo>
                  <a:lnTo>
                    <a:pt x="1658505" y="290042"/>
                  </a:lnTo>
                  <a:lnTo>
                    <a:pt x="1659610" y="266192"/>
                  </a:lnTo>
                  <a:close/>
                </a:path>
                <a:path w="3296284" h="1005204">
                  <a:moveTo>
                    <a:pt x="1854758" y="686803"/>
                  </a:moveTo>
                  <a:lnTo>
                    <a:pt x="1797494" y="686803"/>
                  </a:lnTo>
                  <a:lnTo>
                    <a:pt x="1797494" y="862723"/>
                  </a:lnTo>
                  <a:lnTo>
                    <a:pt x="1796897" y="874966"/>
                  </a:lnTo>
                  <a:lnTo>
                    <a:pt x="1782584" y="917600"/>
                  </a:lnTo>
                  <a:lnTo>
                    <a:pt x="1750720" y="945007"/>
                  </a:lnTo>
                  <a:lnTo>
                    <a:pt x="1717814" y="951560"/>
                  </a:lnTo>
                  <a:lnTo>
                    <a:pt x="1708023" y="951001"/>
                  </a:lnTo>
                  <a:lnTo>
                    <a:pt x="1671167" y="931570"/>
                  </a:lnTo>
                  <a:lnTo>
                    <a:pt x="1655965" y="887234"/>
                  </a:lnTo>
                  <a:lnTo>
                    <a:pt x="1655546" y="875715"/>
                  </a:lnTo>
                  <a:lnTo>
                    <a:pt x="1655546" y="686803"/>
                  </a:lnTo>
                  <a:lnTo>
                    <a:pt x="1598269" y="686803"/>
                  </a:lnTo>
                  <a:lnTo>
                    <a:pt x="1598269" y="896366"/>
                  </a:lnTo>
                  <a:lnTo>
                    <a:pt x="1599031" y="912228"/>
                  </a:lnTo>
                  <a:lnTo>
                    <a:pt x="1610525" y="953477"/>
                  </a:lnTo>
                  <a:lnTo>
                    <a:pt x="1635290" y="983869"/>
                  </a:lnTo>
                  <a:lnTo>
                    <a:pt x="1672424" y="1001344"/>
                  </a:lnTo>
                  <a:lnTo>
                    <a:pt x="1703336" y="1004697"/>
                  </a:lnTo>
                  <a:lnTo>
                    <a:pt x="1720113" y="1003769"/>
                  </a:lnTo>
                  <a:lnTo>
                    <a:pt x="1760893" y="989939"/>
                  </a:lnTo>
                  <a:lnTo>
                    <a:pt x="1789899" y="962152"/>
                  </a:lnTo>
                  <a:lnTo>
                    <a:pt x="1797494" y="950379"/>
                  </a:lnTo>
                  <a:lnTo>
                    <a:pt x="1797494" y="999972"/>
                  </a:lnTo>
                  <a:lnTo>
                    <a:pt x="1854758" y="999972"/>
                  </a:lnTo>
                  <a:lnTo>
                    <a:pt x="1854758" y="686803"/>
                  </a:lnTo>
                  <a:close/>
                </a:path>
                <a:path w="3296284" h="1005204">
                  <a:moveTo>
                    <a:pt x="1900428" y="110058"/>
                  </a:moveTo>
                  <a:lnTo>
                    <a:pt x="1893582" y="108762"/>
                  </a:lnTo>
                  <a:lnTo>
                    <a:pt x="1886623" y="107848"/>
                  </a:lnTo>
                  <a:lnTo>
                    <a:pt x="1879561" y="107302"/>
                  </a:lnTo>
                  <a:lnTo>
                    <a:pt x="1872386" y="107111"/>
                  </a:lnTo>
                  <a:lnTo>
                    <a:pt x="1862099" y="107480"/>
                  </a:lnTo>
                  <a:lnTo>
                    <a:pt x="1824863" y="116446"/>
                  </a:lnTo>
                  <a:lnTo>
                    <a:pt x="1794624" y="140004"/>
                  </a:lnTo>
                  <a:lnTo>
                    <a:pt x="1778825" y="168198"/>
                  </a:lnTo>
                  <a:lnTo>
                    <a:pt x="1778825" y="110058"/>
                  </a:lnTo>
                  <a:lnTo>
                    <a:pt x="1721573" y="110058"/>
                  </a:lnTo>
                  <a:lnTo>
                    <a:pt x="1721573" y="423214"/>
                  </a:lnTo>
                  <a:lnTo>
                    <a:pt x="1778825" y="423214"/>
                  </a:lnTo>
                  <a:lnTo>
                    <a:pt x="1778825" y="265595"/>
                  </a:lnTo>
                  <a:lnTo>
                    <a:pt x="1779473" y="249186"/>
                  </a:lnTo>
                  <a:lnTo>
                    <a:pt x="1789163" y="208343"/>
                  </a:lnTo>
                  <a:lnTo>
                    <a:pt x="1819554" y="173964"/>
                  </a:lnTo>
                  <a:lnTo>
                    <a:pt x="1868551" y="162585"/>
                  </a:lnTo>
                  <a:lnTo>
                    <a:pt x="1875231" y="162737"/>
                  </a:lnTo>
                  <a:lnTo>
                    <a:pt x="1882267" y="163182"/>
                  </a:lnTo>
                  <a:lnTo>
                    <a:pt x="1889696" y="163918"/>
                  </a:lnTo>
                  <a:lnTo>
                    <a:pt x="1897481" y="164960"/>
                  </a:lnTo>
                  <a:lnTo>
                    <a:pt x="1900428" y="110058"/>
                  </a:lnTo>
                  <a:close/>
                </a:path>
                <a:path w="3296284" h="1005204">
                  <a:moveTo>
                    <a:pt x="2102891" y="997305"/>
                  </a:moveTo>
                  <a:lnTo>
                    <a:pt x="2098167" y="949794"/>
                  </a:lnTo>
                  <a:lnTo>
                    <a:pt x="2088248" y="951471"/>
                  </a:lnTo>
                  <a:lnTo>
                    <a:pt x="2079129" y="952665"/>
                  </a:lnTo>
                  <a:lnTo>
                    <a:pt x="2070823" y="953389"/>
                  </a:lnTo>
                  <a:lnTo>
                    <a:pt x="2063330" y="953630"/>
                  </a:lnTo>
                  <a:lnTo>
                    <a:pt x="2053412" y="953173"/>
                  </a:lnTo>
                  <a:lnTo>
                    <a:pt x="2017776" y="923429"/>
                  </a:lnTo>
                  <a:lnTo>
                    <a:pt x="2017001" y="916063"/>
                  </a:lnTo>
                  <a:lnTo>
                    <a:pt x="2017001" y="739355"/>
                  </a:lnTo>
                  <a:lnTo>
                    <a:pt x="2094915" y="739355"/>
                  </a:lnTo>
                  <a:lnTo>
                    <a:pt x="2094915" y="686803"/>
                  </a:lnTo>
                  <a:lnTo>
                    <a:pt x="2017001" y="686803"/>
                  </a:lnTo>
                  <a:lnTo>
                    <a:pt x="2017001" y="592061"/>
                  </a:lnTo>
                  <a:lnTo>
                    <a:pt x="1959737" y="607707"/>
                  </a:lnTo>
                  <a:lnTo>
                    <a:pt x="1959737" y="686803"/>
                  </a:lnTo>
                  <a:lnTo>
                    <a:pt x="1900999" y="686803"/>
                  </a:lnTo>
                  <a:lnTo>
                    <a:pt x="1900999" y="739355"/>
                  </a:lnTo>
                  <a:lnTo>
                    <a:pt x="1959737" y="739355"/>
                  </a:lnTo>
                  <a:lnTo>
                    <a:pt x="1959737" y="920280"/>
                  </a:lnTo>
                  <a:lnTo>
                    <a:pt x="1960359" y="934999"/>
                  </a:lnTo>
                  <a:lnTo>
                    <a:pt x="1975116" y="978509"/>
                  </a:lnTo>
                  <a:lnTo>
                    <a:pt x="2008238" y="1000125"/>
                  </a:lnTo>
                  <a:lnTo>
                    <a:pt x="2045347" y="1004697"/>
                  </a:lnTo>
                  <a:lnTo>
                    <a:pt x="2052205" y="1004570"/>
                  </a:lnTo>
                  <a:lnTo>
                    <a:pt x="2059203" y="1004214"/>
                  </a:lnTo>
                  <a:lnTo>
                    <a:pt x="2066366" y="1003604"/>
                  </a:lnTo>
                  <a:lnTo>
                    <a:pt x="2073668" y="1002779"/>
                  </a:lnTo>
                  <a:lnTo>
                    <a:pt x="2088362" y="1000442"/>
                  </a:lnTo>
                  <a:lnTo>
                    <a:pt x="2102891" y="997305"/>
                  </a:lnTo>
                  <a:close/>
                </a:path>
                <a:path w="3296284" h="1005204">
                  <a:moveTo>
                    <a:pt x="2211870" y="686816"/>
                  </a:moveTo>
                  <a:lnTo>
                    <a:pt x="2154605" y="686816"/>
                  </a:lnTo>
                  <a:lnTo>
                    <a:pt x="2154605" y="999972"/>
                  </a:lnTo>
                  <a:lnTo>
                    <a:pt x="2211870" y="999972"/>
                  </a:lnTo>
                  <a:lnTo>
                    <a:pt x="2211870" y="686816"/>
                  </a:lnTo>
                  <a:close/>
                </a:path>
                <a:path w="3296284" h="1005204">
                  <a:moveTo>
                    <a:pt x="2216289" y="581685"/>
                  </a:moveTo>
                  <a:lnTo>
                    <a:pt x="2150173" y="581685"/>
                  </a:lnTo>
                  <a:lnTo>
                    <a:pt x="2150173" y="643432"/>
                  </a:lnTo>
                  <a:lnTo>
                    <a:pt x="2216289" y="643432"/>
                  </a:lnTo>
                  <a:lnTo>
                    <a:pt x="2216289" y="581685"/>
                  </a:lnTo>
                  <a:close/>
                </a:path>
                <a:path w="3296284" h="1005204">
                  <a:moveTo>
                    <a:pt x="2561755" y="842949"/>
                  </a:moveTo>
                  <a:lnTo>
                    <a:pt x="2557373" y="796836"/>
                  </a:lnTo>
                  <a:lnTo>
                    <a:pt x="2544203" y="757059"/>
                  </a:lnTo>
                  <a:lnTo>
                    <a:pt x="2528722" y="732269"/>
                  </a:lnTo>
                  <a:lnTo>
                    <a:pt x="2522918" y="724662"/>
                  </a:lnTo>
                  <a:lnTo>
                    <a:pt x="2509482" y="711619"/>
                  </a:lnTo>
                  <a:lnTo>
                    <a:pt x="2504503" y="708063"/>
                  </a:lnTo>
                  <a:lnTo>
                    <a:pt x="2504503" y="842949"/>
                  </a:lnTo>
                  <a:lnTo>
                    <a:pt x="2503855" y="859993"/>
                  </a:lnTo>
                  <a:lnTo>
                    <a:pt x="2494178" y="903160"/>
                  </a:lnTo>
                  <a:lnTo>
                    <a:pt x="2464371" y="940650"/>
                  </a:lnTo>
                  <a:lnTo>
                    <a:pt x="2417737" y="953350"/>
                  </a:lnTo>
                  <a:lnTo>
                    <a:pt x="2404630" y="952550"/>
                  </a:lnTo>
                  <a:lnTo>
                    <a:pt x="2361933" y="933551"/>
                  </a:lnTo>
                  <a:lnTo>
                    <a:pt x="2336762" y="890104"/>
                  </a:lnTo>
                  <a:lnTo>
                    <a:pt x="2330945" y="842949"/>
                  </a:lnTo>
                  <a:lnTo>
                    <a:pt x="2331593" y="825906"/>
                  </a:lnTo>
                  <a:lnTo>
                    <a:pt x="2341283" y="782739"/>
                  </a:lnTo>
                  <a:lnTo>
                    <a:pt x="2371090" y="745096"/>
                  </a:lnTo>
                  <a:lnTo>
                    <a:pt x="2417737" y="732269"/>
                  </a:lnTo>
                  <a:lnTo>
                    <a:pt x="2430830" y="733082"/>
                  </a:lnTo>
                  <a:lnTo>
                    <a:pt x="2473528" y="752271"/>
                  </a:lnTo>
                  <a:lnTo>
                    <a:pt x="2498699" y="795794"/>
                  </a:lnTo>
                  <a:lnTo>
                    <a:pt x="2504503" y="842949"/>
                  </a:lnTo>
                  <a:lnTo>
                    <a:pt x="2504503" y="708063"/>
                  </a:lnTo>
                  <a:lnTo>
                    <a:pt x="2458821" y="685850"/>
                  </a:lnTo>
                  <a:lnTo>
                    <a:pt x="2417737" y="680910"/>
                  </a:lnTo>
                  <a:lnTo>
                    <a:pt x="2396464" y="682155"/>
                  </a:lnTo>
                  <a:lnTo>
                    <a:pt x="2358237" y="692035"/>
                  </a:lnTo>
                  <a:lnTo>
                    <a:pt x="2312543" y="724662"/>
                  </a:lnTo>
                  <a:lnTo>
                    <a:pt x="2291257" y="757059"/>
                  </a:lnTo>
                  <a:lnTo>
                    <a:pt x="2278088" y="796836"/>
                  </a:lnTo>
                  <a:lnTo>
                    <a:pt x="2273693" y="842949"/>
                  </a:lnTo>
                  <a:lnTo>
                    <a:pt x="2274798" y="866800"/>
                  </a:lnTo>
                  <a:lnTo>
                    <a:pt x="2283574" y="909751"/>
                  </a:lnTo>
                  <a:lnTo>
                    <a:pt x="2300973" y="946073"/>
                  </a:lnTo>
                  <a:lnTo>
                    <a:pt x="2341283" y="985062"/>
                  </a:lnTo>
                  <a:lnTo>
                    <a:pt x="2376627" y="999782"/>
                  </a:lnTo>
                  <a:lnTo>
                    <a:pt x="2417737" y="1004684"/>
                  </a:lnTo>
                  <a:lnTo>
                    <a:pt x="2438997" y="1003465"/>
                  </a:lnTo>
                  <a:lnTo>
                    <a:pt x="2477224" y="993648"/>
                  </a:lnTo>
                  <a:lnTo>
                    <a:pt x="2522918" y="961199"/>
                  </a:lnTo>
                  <a:lnTo>
                    <a:pt x="2544203" y="928839"/>
                  </a:lnTo>
                  <a:lnTo>
                    <a:pt x="2557373" y="889076"/>
                  </a:lnTo>
                  <a:lnTo>
                    <a:pt x="2560663" y="866800"/>
                  </a:lnTo>
                  <a:lnTo>
                    <a:pt x="2561755" y="842949"/>
                  </a:lnTo>
                  <a:close/>
                </a:path>
                <a:path w="3296284" h="1005204">
                  <a:moveTo>
                    <a:pt x="2886113" y="789228"/>
                  </a:moveTo>
                  <a:lnTo>
                    <a:pt x="2879140" y="744740"/>
                  </a:lnTo>
                  <a:lnTo>
                    <a:pt x="2858338" y="710272"/>
                  </a:lnTo>
                  <a:lnTo>
                    <a:pt x="2824149" y="688378"/>
                  </a:lnTo>
                  <a:lnTo>
                    <a:pt x="2778074" y="680910"/>
                  </a:lnTo>
                  <a:lnTo>
                    <a:pt x="2760383" y="681824"/>
                  </a:lnTo>
                  <a:lnTo>
                    <a:pt x="2718028" y="695515"/>
                  </a:lnTo>
                  <a:lnTo>
                    <a:pt x="2688602" y="723328"/>
                  </a:lnTo>
                  <a:lnTo>
                    <a:pt x="2680982" y="735215"/>
                  </a:lnTo>
                  <a:lnTo>
                    <a:pt x="2680982" y="686803"/>
                  </a:lnTo>
                  <a:lnTo>
                    <a:pt x="2623731" y="686803"/>
                  </a:lnTo>
                  <a:lnTo>
                    <a:pt x="2623731" y="999972"/>
                  </a:lnTo>
                  <a:lnTo>
                    <a:pt x="2680982" y="999972"/>
                  </a:lnTo>
                  <a:lnTo>
                    <a:pt x="2680982" y="822883"/>
                  </a:lnTo>
                  <a:lnTo>
                    <a:pt x="2681592" y="810641"/>
                  </a:lnTo>
                  <a:lnTo>
                    <a:pt x="2696159" y="768007"/>
                  </a:lnTo>
                  <a:lnTo>
                    <a:pt x="2729001" y="740600"/>
                  </a:lnTo>
                  <a:lnTo>
                    <a:pt x="2763621" y="734047"/>
                  </a:lnTo>
                  <a:lnTo>
                    <a:pt x="2774086" y="734593"/>
                  </a:lnTo>
                  <a:lnTo>
                    <a:pt x="2812808" y="753770"/>
                  </a:lnTo>
                  <a:lnTo>
                    <a:pt x="2828404" y="798245"/>
                  </a:lnTo>
                  <a:lnTo>
                    <a:pt x="2828848" y="809891"/>
                  </a:lnTo>
                  <a:lnTo>
                    <a:pt x="2828848" y="999972"/>
                  </a:lnTo>
                  <a:lnTo>
                    <a:pt x="2886113" y="999972"/>
                  </a:lnTo>
                  <a:lnTo>
                    <a:pt x="2886113" y="789228"/>
                  </a:lnTo>
                  <a:close/>
                </a:path>
                <a:path w="3296284" h="1005204">
                  <a:moveTo>
                    <a:pt x="3200971" y="902868"/>
                  </a:moveTo>
                  <a:lnTo>
                    <a:pt x="3191840" y="863815"/>
                  </a:lnTo>
                  <a:lnTo>
                    <a:pt x="3156572" y="834224"/>
                  </a:lnTo>
                  <a:lnTo>
                    <a:pt x="3119132" y="823582"/>
                  </a:lnTo>
                  <a:lnTo>
                    <a:pt x="3073019" y="815797"/>
                  </a:lnTo>
                  <a:lnTo>
                    <a:pt x="3061360" y="813727"/>
                  </a:lnTo>
                  <a:lnTo>
                    <a:pt x="3021546" y="800658"/>
                  </a:lnTo>
                  <a:lnTo>
                    <a:pt x="3005277" y="771804"/>
                  </a:lnTo>
                  <a:lnTo>
                    <a:pt x="3005277" y="763549"/>
                  </a:lnTo>
                  <a:lnTo>
                    <a:pt x="3032874" y="735063"/>
                  </a:lnTo>
                  <a:lnTo>
                    <a:pt x="3067558" y="729615"/>
                  </a:lnTo>
                  <a:lnTo>
                    <a:pt x="3082417" y="730465"/>
                  </a:lnTo>
                  <a:lnTo>
                    <a:pt x="3126244" y="750824"/>
                  </a:lnTo>
                  <a:lnTo>
                    <a:pt x="3143707" y="783907"/>
                  </a:lnTo>
                  <a:lnTo>
                    <a:pt x="3195358" y="768565"/>
                  </a:lnTo>
                  <a:lnTo>
                    <a:pt x="3181197" y="732904"/>
                  </a:lnTo>
                  <a:lnTo>
                    <a:pt x="3145028" y="698042"/>
                  </a:lnTo>
                  <a:lnTo>
                    <a:pt x="3103969" y="683679"/>
                  </a:lnTo>
                  <a:lnTo>
                    <a:pt x="3070199" y="680910"/>
                  </a:lnTo>
                  <a:lnTo>
                    <a:pt x="3052483" y="681634"/>
                  </a:lnTo>
                  <a:lnTo>
                    <a:pt x="3006166" y="692416"/>
                  </a:lnTo>
                  <a:lnTo>
                    <a:pt x="2971977" y="715416"/>
                  </a:lnTo>
                  <a:lnTo>
                    <a:pt x="2952381" y="749350"/>
                  </a:lnTo>
                  <a:lnTo>
                    <a:pt x="2948609" y="777125"/>
                  </a:lnTo>
                  <a:lnTo>
                    <a:pt x="2949625" y="792048"/>
                  </a:lnTo>
                  <a:lnTo>
                    <a:pt x="2973387" y="834402"/>
                  </a:lnTo>
                  <a:lnTo>
                    <a:pt x="3016466" y="854595"/>
                  </a:lnTo>
                  <a:lnTo>
                    <a:pt x="3063710" y="864196"/>
                  </a:lnTo>
                  <a:lnTo>
                    <a:pt x="3088487" y="868768"/>
                  </a:lnTo>
                  <a:lnTo>
                    <a:pt x="3127946" y="881989"/>
                  </a:lnTo>
                  <a:lnTo>
                    <a:pt x="3143999" y="910844"/>
                  </a:lnTo>
                  <a:lnTo>
                    <a:pt x="3143999" y="919695"/>
                  </a:lnTo>
                  <a:lnTo>
                    <a:pt x="3114052" y="950683"/>
                  </a:lnTo>
                  <a:lnTo>
                    <a:pt x="3079661" y="956589"/>
                  </a:lnTo>
                  <a:lnTo>
                    <a:pt x="3064713" y="955662"/>
                  </a:lnTo>
                  <a:lnTo>
                    <a:pt x="3026384" y="941679"/>
                  </a:lnTo>
                  <a:lnTo>
                    <a:pt x="3001340" y="910602"/>
                  </a:lnTo>
                  <a:lnTo>
                    <a:pt x="2996717" y="896366"/>
                  </a:lnTo>
                  <a:lnTo>
                    <a:pt x="2943009" y="912304"/>
                  </a:lnTo>
                  <a:lnTo>
                    <a:pt x="2961271" y="951687"/>
                  </a:lnTo>
                  <a:lnTo>
                    <a:pt x="2991485" y="980897"/>
                  </a:lnTo>
                  <a:lnTo>
                    <a:pt x="3031312" y="998715"/>
                  </a:lnTo>
                  <a:lnTo>
                    <a:pt x="3078188" y="1004697"/>
                  </a:lnTo>
                  <a:lnTo>
                    <a:pt x="3095942" y="1003896"/>
                  </a:lnTo>
                  <a:lnTo>
                    <a:pt x="3142678" y="991844"/>
                  </a:lnTo>
                  <a:lnTo>
                    <a:pt x="3177375" y="966863"/>
                  </a:lnTo>
                  <a:lnTo>
                    <a:pt x="3197174" y="931202"/>
                  </a:lnTo>
                  <a:lnTo>
                    <a:pt x="3200019" y="917473"/>
                  </a:lnTo>
                  <a:lnTo>
                    <a:pt x="3200971" y="902868"/>
                  </a:lnTo>
                  <a:close/>
                </a:path>
                <a:path w="3296284" h="1005204">
                  <a:moveTo>
                    <a:pt x="3295688" y="581685"/>
                  </a:moveTo>
                  <a:lnTo>
                    <a:pt x="3227400" y="581685"/>
                  </a:lnTo>
                  <a:lnTo>
                    <a:pt x="3227400" y="737031"/>
                  </a:lnTo>
                  <a:lnTo>
                    <a:pt x="3274479" y="737031"/>
                  </a:lnTo>
                  <a:lnTo>
                    <a:pt x="3295688" y="581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276649" y="6710317"/>
              <a:ext cx="3255010" cy="3208020"/>
            </a:xfrm>
            <a:custGeom>
              <a:avLst/>
              <a:gdLst/>
              <a:ahLst/>
              <a:cxnLst/>
              <a:rect l="l" t="t" r="r" b="b"/>
              <a:pathLst>
                <a:path w="3255009" h="3208020">
                  <a:moveTo>
                    <a:pt x="1322527" y="2779725"/>
                  </a:moveTo>
                  <a:lnTo>
                    <a:pt x="1263497" y="2779725"/>
                  </a:lnTo>
                  <a:lnTo>
                    <a:pt x="1263497" y="3110877"/>
                  </a:lnTo>
                  <a:lnTo>
                    <a:pt x="1067219" y="2779725"/>
                  </a:lnTo>
                  <a:lnTo>
                    <a:pt x="996975" y="2779725"/>
                  </a:lnTo>
                  <a:lnTo>
                    <a:pt x="996975" y="3202978"/>
                  </a:lnTo>
                  <a:lnTo>
                    <a:pt x="1056309" y="3202978"/>
                  </a:lnTo>
                  <a:lnTo>
                    <a:pt x="1056309" y="2872994"/>
                  </a:lnTo>
                  <a:lnTo>
                    <a:pt x="1252283" y="3202978"/>
                  </a:lnTo>
                  <a:lnTo>
                    <a:pt x="1322527" y="3202978"/>
                  </a:lnTo>
                  <a:lnTo>
                    <a:pt x="1322527" y="2779725"/>
                  </a:lnTo>
                  <a:close/>
                </a:path>
                <a:path w="3255009" h="3208020">
                  <a:moveTo>
                    <a:pt x="1472717" y="713486"/>
                  </a:moveTo>
                  <a:lnTo>
                    <a:pt x="886612" y="713486"/>
                  </a:lnTo>
                  <a:lnTo>
                    <a:pt x="837018" y="703478"/>
                  </a:lnTo>
                  <a:lnTo>
                    <a:pt x="796531" y="676173"/>
                  </a:lnTo>
                  <a:lnTo>
                    <a:pt x="769226" y="635673"/>
                  </a:lnTo>
                  <a:lnTo>
                    <a:pt x="759206" y="586079"/>
                  </a:lnTo>
                  <a:lnTo>
                    <a:pt x="759206" y="0"/>
                  </a:lnTo>
                  <a:lnTo>
                    <a:pt x="713486" y="0"/>
                  </a:lnTo>
                  <a:lnTo>
                    <a:pt x="713486" y="586079"/>
                  </a:lnTo>
                  <a:lnTo>
                    <a:pt x="703478" y="635673"/>
                  </a:lnTo>
                  <a:lnTo>
                    <a:pt x="676173" y="676173"/>
                  </a:lnTo>
                  <a:lnTo>
                    <a:pt x="635673" y="703478"/>
                  </a:lnTo>
                  <a:lnTo>
                    <a:pt x="586079" y="713486"/>
                  </a:lnTo>
                  <a:lnTo>
                    <a:pt x="0" y="713486"/>
                  </a:lnTo>
                  <a:lnTo>
                    <a:pt x="0" y="759206"/>
                  </a:lnTo>
                  <a:lnTo>
                    <a:pt x="586079" y="759206"/>
                  </a:lnTo>
                  <a:lnTo>
                    <a:pt x="635673" y="769213"/>
                  </a:lnTo>
                  <a:lnTo>
                    <a:pt x="676173" y="796518"/>
                  </a:lnTo>
                  <a:lnTo>
                    <a:pt x="703478" y="837018"/>
                  </a:lnTo>
                  <a:lnTo>
                    <a:pt x="713486" y="886612"/>
                  </a:lnTo>
                  <a:lnTo>
                    <a:pt x="713486" y="1472704"/>
                  </a:lnTo>
                  <a:lnTo>
                    <a:pt x="759206" y="1472704"/>
                  </a:lnTo>
                  <a:lnTo>
                    <a:pt x="759206" y="886612"/>
                  </a:lnTo>
                  <a:lnTo>
                    <a:pt x="769226" y="837018"/>
                  </a:lnTo>
                  <a:lnTo>
                    <a:pt x="796531" y="796518"/>
                  </a:lnTo>
                  <a:lnTo>
                    <a:pt x="837018" y="769213"/>
                  </a:lnTo>
                  <a:lnTo>
                    <a:pt x="886612" y="759206"/>
                  </a:lnTo>
                  <a:lnTo>
                    <a:pt x="1472717" y="759206"/>
                  </a:lnTo>
                  <a:lnTo>
                    <a:pt x="1472717" y="713486"/>
                  </a:lnTo>
                  <a:close/>
                </a:path>
                <a:path w="3255009" h="3208020">
                  <a:moveTo>
                    <a:pt x="1666913" y="3026181"/>
                  </a:moveTo>
                  <a:lnTo>
                    <a:pt x="1666506" y="3017913"/>
                  </a:lnTo>
                  <a:lnTo>
                    <a:pt x="1665884" y="3005061"/>
                  </a:lnTo>
                  <a:lnTo>
                    <a:pt x="1662811" y="2985376"/>
                  </a:lnTo>
                  <a:lnTo>
                    <a:pt x="1657692" y="2967126"/>
                  </a:lnTo>
                  <a:lnTo>
                    <a:pt x="1650530" y="2950324"/>
                  </a:lnTo>
                  <a:lnTo>
                    <a:pt x="1641525" y="2935274"/>
                  </a:lnTo>
                  <a:lnTo>
                    <a:pt x="1630680" y="2921914"/>
                  </a:lnTo>
                  <a:lnTo>
                    <a:pt x="1618157" y="2910535"/>
                  </a:lnTo>
                  <a:lnTo>
                    <a:pt x="1608759" y="2904274"/>
                  </a:lnTo>
                  <a:lnTo>
                    <a:pt x="1608759" y="3014078"/>
                  </a:lnTo>
                  <a:lnTo>
                    <a:pt x="1608759" y="3017913"/>
                  </a:lnTo>
                  <a:lnTo>
                    <a:pt x="1446428" y="3017913"/>
                  </a:lnTo>
                  <a:lnTo>
                    <a:pt x="1448371" y="3006039"/>
                  </a:lnTo>
                  <a:lnTo>
                    <a:pt x="1465351" y="2966021"/>
                  </a:lnTo>
                  <a:lnTo>
                    <a:pt x="1497482" y="2941167"/>
                  </a:lnTo>
                  <a:lnTo>
                    <a:pt x="1531137" y="2935274"/>
                  </a:lnTo>
                  <a:lnTo>
                    <a:pt x="1542440" y="2935846"/>
                  </a:lnTo>
                  <a:lnTo>
                    <a:pt x="1580299" y="2949752"/>
                  </a:lnTo>
                  <a:lnTo>
                    <a:pt x="1603375" y="2981058"/>
                  </a:lnTo>
                  <a:lnTo>
                    <a:pt x="1608759" y="3014078"/>
                  </a:lnTo>
                  <a:lnTo>
                    <a:pt x="1608759" y="2904274"/>
                  </a:lnTo>
                  <a:lnTo>
                    <a:pt x="1571028" y="2888183"/>
                  </a:lnTo>
                  <a:lnTo>
                    <a:pt x="1532902" y="2883903"/>
                  </a:lnTo>
                  <a:lnTo>
                    <a:pt x="1511642" y="2885148"/>
                  </a:lnTo>
                  <a:lnTo>
                    <a:pt x="1473415" y="2895117"/>
                  </a:lnTo>
                  <a:lnTo>
                    <a:pt x="1427759" y="2927997"/>
                  </a:lnTo>
                  <a:lnTo>
                    <a:pt x="1406588" y="2960649"/>
                  </a:lnTo>
                  <a:lnTo>
                    <a:pt x="1393532" y="3000806"/>
                  </a:lnTo>
                  <a:lnTo>
                    <a:pt x="1389176" y="3047428"/>
                  </a:lnTo>
                  <a:lnTo>
                    <a:pt x="1390192" y="3070606"/>
                  </a:lnTo>
                  <a:lnTo>
                    <a:pt x="1398295" y="3112592"/>
                  </a:lnTo>
                  <a:lnTo>
                    <a:pt x="1414513" y="3148457"/>
                  </a:lnTo>
                  <a:lnTo>
                    <a:pt x="1453807" y="3187611"/>
                  </a:lnTo>
                  <a:lnTo>
                    <a:pt x="1489456" y="3202686"/>
                  </a:lnTo>
                  <a:lnTo>
                    <a:pt x="1532026" y="3207702"/>
                  </a:lnTo>
                  <a:lnTo>
                    <a:pt x="1547926" y="3207067"/>
                  </a:lnTo>
                  <a:lnTo>
                    <a:pt x="1590014" y="3197669"/>
                  </a:lnTo>
                  <a:lnTo>
                    <a:pt x="1623644" y="3178467"/>
                  </a:lnTo>
                  <a:lnTo>
                    <a:pt x="1645335" y="3156331"/>
                  </a:lnTo>
                  <a:lnTo>
                    <a:pt x="1649349" y="3151327"/>
                  </a:lnTo>
                  <a:lnTo>
                    <a:pt x="1656537" y="3140773"/>
                  </a:lnTo>
                  <a:lnTo>
                    <a:pt x="1663077" y="3129483"/>
                  </a:lnTo>
                  <a:lnTo>
                    <a:pt x="1616443" y="3106445"/>
                  </a:lnTo>
                  <a:lnTo>
                    <a:pt x="1612404" y="3113468"/>
                  </a:lnTo>
                  <a:lnTo>
                    <a:pt x="1607985" y="3120072"/>
                  </a:lnTo>
                  <a:lnTo>
                    <a:pt x="1579092" y="3146094"/>
                  </a:lnTo>
                  <a:lnTo>
                    <a:pt x="1534972" y="3156331"/>
                  </a:lnTo>
                  <a:lnTo>
                    <a:pt x="1521612" y="3155581"/>
                  </a:lnTo>
                  <a:lnTo>
                    <a:pt x="1478356" y="3137878"/>
                  </a:lnTo>
                  <a:lnTo>
                    <a:pt x="1452841" y="3101543"/>
                  </a:lnTo>
                  <a:lnTo>
                    <a:pt x="1445831" y="3066021"/>
                  </a:lnTo>
                  <a:lnTo>
                    <a:pt x="1666913" y="3066021"/>
                  </a:lnTo>
                  <a:lnTo>
                    <a:pt x="1666913" y="3026181"/>
                  </a:lnTo>
                  <a:close/>
                </a:path>
                <a:path w="3255009" h="3208020">
                  <a:moveTo>
                    <a:pt x="1906308" y="3200311"/>
                  </a:moveTo>
                  <a:lnTo>
                    <a:pt x="1901583" y="3152787"/>
                  </a:lnTo>
                  <a:lnTo>
                    <a:pt x="1891665" y="3154476"/>
                  </a:lnTo>
                  <a:lnTo>
                    <a:pt x="1882546" y="3155670"/>
                  </a:lnTo>
                  <a:lnTo>
                    <a:pt x="1874253" y="3156394"/>
                  </a:lnTo>
                  <a:lnTo>
                    <a:pt x="1866760" y="3156635"/>
                  </a:lnTo>
                  <a:lnTo>
                    <a:pt x="1856816" y="3156178"/>
                  </a:lnTo>
                  <a:lnTo>
                    <a:pt x="1821205" y="3126422"/>
                  </a:lnTo>
                  <a:lnTo>
                    <a:pt x="1820418" y="3119056"/>
                  </a:lnTo>
                  <a:lnTo>
                    <a:pt x="1820418" y="2942348"/>
                  </a:lnTo>
                  <a:lnTo>
                    <a:pt x="1898332" y="2942348"/>
                  </a:lnTo>
                  <a:lnTo>
                    <a:pt x="1898332" y="2889808"/>
                  </a:lnTo>
                  <a:lnTo>
                    <a:pt x="1820418" y="2889808"/>
                  </a:lnTo>
                  <a:lnTo>
                    <a:pt x="1820418" y="2795066"/>
                  </a:lnTo>
                  <a:lnTo>
                    <a:pt x="1763153" y="2810713"/>
                  </a:lnTo>
                  <a:lnTo>
                    <a:pt x="1763153" y="2889808"/>
                  </a:lnTo>
                  <a:lnTo>
                    <a:pt x="1704416" y="2889808"/>
                  </a:lnTo>
                  <a:lnTo>
                    <a:pt x="1704416" y="2942348"/>
                  </a:lnTo>
                  <a:lnTo>
                    <a:pt x="1763153" y="2942348"/>
                  </a:lnTo>
                  <a:lnTo>
                    <a:pt x="1763153" y="3123285"/>
                  </a:lnTo>
                  <a:lnTo>
                    <a:pt x="1763776" y="3138005"/>
                  </a:lnTo>
                  <a:lnTo>
                    <a:pt x="1778533" y="3181502"/>
                  </a:lnTo>
                  <a:lnTo>
                    <a:pt x="1811642" y="3203130"/>
                  </a:lnTo>
                  <a:lnTo>
                    <a:pt x="1848751" y="3207702"/>
                  </a:lnTo>
                  <a:lnTo>
                    <a:pt x="1855609" y="3207575"/>
                  </a:lnTo>
                  <a:lnTo>
                    <a:pt x="1862620" y="3207220"/>
                  </a:lnTo>
                  <a:lnTo>
                    <a:pt x="1869782" y="3206610"/>
                  </a:lnTo>
                  <a:lnTo>
                    <a:pt x="1877085" y="3205772"/>
                  </a:lnTo>
                  <a:lnTo>
                    <a:pt x="1891766" y="3203448"/>
                  </a:lnTo>
                  <a:lnTo>
                    <a:pt x="1906308" y="3200311"/>
                  </a:lnTo>
                  <a:close/>
                </a:path>
                <a:path w="3255009" h="3208020">
                  <a:moveTo>
                    <a:pt x="2386812" y="2889808"/>
                  </a:moveTo>
                  <a:lnTo>
                    <a:pt x="2326894" y="2889808"/>
                  </a:lnTo>
                  <a:lnTo>
                    <a:pt x="2261959" y="3135084"/>
                  </a:lnTo>
                  <a:lnTo>
                    <a:pt x="2191994" y="2889808"/>
                  </a:lnTo>
                  <a:lnTo>
                    <a:pt x="2132393" y="2889808"/>
                  </a:lnTo>
                  <a:lnTo>
                    <a:pt x="2062429" y="3135084"/>
                  </a:lnTo>
                  <a:lnTo>
                    <a:pt x="1997506" y="2889808"/>
                  </a:lnTo>
                  <a:lnTo>
                    <a:pt x="1937575" y="2889808"/>
                  </a:lnTo>
                  <a:lnTo>
                    <a:pt x="2031746" y="3202978"/>
                  </a:lnTo>
                  <a:lnTo>
                    <a:pt x="2091067" y="3202978"/>
                  </a:lnTo>
                  <a:lnTo>
                    <a:pt x="2162200" y="2974225"/>
                  </a:lnTo>
                  <a:lnTo>
                    <a:pt x="2233320" y="3202978"/>
                  </a:lnTo>
                  <a:lnTo>
                    <a:pt x="2292642" y="3202978"/>
                  </a:lnTo>
                  <a:lnTo>
                    <a:pt x="2386812" y="2889808"/>
                  </a:lnTo>
                  <a:close/>
                </a:path>
                <a:path w="3255009" h="3208020">
                  <a:moveTo>
                    <a:pt x="2695194" y="3045955"/>
                  </a:moveTo>
                  <a:lnTo>
                    <a:pt x="2690799" y="2999829"/>
                  </a:lnTo>
                  <a:lnTo>
                    <a:pt x="2677630" y="2960065"/>
                  </a:lnTo>
                  <a:lnTo>
                    <a:pt x="2656344" y="2927680"/>
                  </a:lnTo>
                  <a:lnTo>
                    <a:pt x="2637929" y="2911081"/>
                  </a:lnTo>
                  <a:lnTo>
                    <a:pt x="2637929" y="3045955"/>
                  </a:lnTo>
                  <a:lnTo>
                    <a:pt x="2637282" y="3062998"/>
                  </a:lnTo>
                  <a:lnTo>
                    <a:pt x="2627592" y="3106166"/>
                  </a:lnTo>
                  <a:lnTo>
                    <a:pt x="2597785" y="3143643"/>
                  </a:lnTo>
                  <a:lnTo>
                    <a:pt x="2551163" y="3156343"/>
                  </a:lnTo>
                  <a:lnTo>
                    <a:pt x="2538057" y="3155543"/>
                  </a:lnTo>
                  <a:lnTo>
                    <a:pt x="2495359" y="3136544"/>
                  </a:lnTo>
                  <a:lnTo>
                    <a:pt x="2470188" y="3093097"/>
                  </a:lnTo>
                  <a:lnTo>
                    <a:pt x="2464384" y="3045955"/>
                  </a:lnTo>
                  <a:lnTo>
                    <a:pt x="2465032" y="3028912"/>
                  </a:lnTo>
                  <a:lnTo>
                    <a:pt x="2474709" y="2985732"/>
                  </a:lnTo>
                  <a:lnTo>
                    <a:pt x="2504529" y="2948101"/>
                  </a:lnTo>
                  <a:lnTo>
                    <a:pt x="2551163" y="2935262"/>
                  </a:lnTo>
                  <a:lnTo>
                    <a:pt x="2564257" y="2936075"/>
                  </a:lnTo>
                  <a:lnTo>
                    <a:pt x="2606954" y="2955264"/>
                  </a:lnTo>
                  <a:lnTo>
                    <a:pt x="2632113" y="2998800"/>
                  </a:lnTo>
                  <a:lnTo>
                    <a:pt x="2637929" y="3045955"/>
                  </a:lnTo>
                  <a:lnTo>
                    <a:pt x="2637929" y="2911081"/>
                  </a:lnTo>
                  <a:lnTo>
                    <a:pt x="2592247" y="2888856"/>
                  </a:lnTo>
                  <a:lnTo>
                    <a:pt x="2551163" y="2883903"/>
                  </a:lnTo>
                  <a:lnTo>
                    <a:pt x="2529890" y="2885148"/>
                  </a:lnTo>
                  <a:lnTo>
                    <a:pt x="2491663" y="2895041"/>
                  </a:lnTo>
                  <a:lnTo>
                    <a:pt x="2445969" y="2927680"/>
                  </a:lnTo>
                  <a:lnTo>
                    <a:pt x="2424684" y="2960065"/>
                  </a:lnTo>
                  <a:lnTo>
                    <a:pt x="2411514" y="2999829"/>
                  </a:lnTo>
                  <a:lnTo>
                    <a:pt x="2407120" y="3045955"/>
                  </a:lnTo>
                  <a:lnTo>
                    <a:pt x="2408224" y="3069806"/>
                  </a:lnTo>
                  <a:lnTo>
                    <a:pt x="2417000" y="3112744"/>
                  </a:lnTo>
                  <a:lnTo>
                    <a:pt x="2434386" y="3149079"/>
                  </a:lnTo>
                  <a:lnTo>
                    <a:pt x="2474709" y="3188068"/>
                  </a:lnTo>
                  <a:lnTo>
                    <a:pt x="2510053" y="3202787"/>
                  </a:lnTo>
                  <a:lnTo>
                    <a:pt x="2551163" y="3207702"/>
                  </a:lnTo>
                  <a:lnTo>
                    <a:pt x="2572423" y="3206470"/>
                  </a:lnTo>
                  <a:lnTo>
                    <a:pt x="2610637" y="3196653"/>
                  </a:lnTo>
                  <a:lnTo>
                    <a:pt x="2656344" y="3164192"/>
                  </a:lnTo>
                  <a:lnTo>
                    <a:pt x="2677630" y="3131832"/>
                  </a:lnTo>
                  <a:lnTo>
                    <a:pt x="2690799" y="3092069"/>
                  </a:lnTo>
                  <a:lnTo>
                    <a:pt x="2694101" y="3069806"/>
                  </a:lnTo>
                  <a:lnTo>
                    <a:pt x="2695194" y="3045955"/>
                  </a:lnTo>
                  <a:close/>
                </a:path>
                <a:path w="3255009" h="3208020">
                  <a:moveTo>
                    <a:pt x="2936011" y="2889808"/>
                  </a:moveTo>
                  <a:lnTo>
                    <a:pt x="2929166" y="2888526"/>
                  </a:lnTo>
                  <a:lnTo>
                    <a:pt x="2922219" y="2887599"/>
                  </a:lnTo>
                  <a:lnTo>
                    <a:pt x="2915145" y="2887040"/>
                  </a:lnTo>
                  <a:lnTo>
                    <a:pt x="2907969" y="2886862"/>
                  </a:lnTo>
                  <a:lnTo>
                    <a:pt x="2897682" y="2887230"/>
                  </a:lnTo>
                  <a:lnTo>
                    <a:pt x="2860446" y="2896209"/>
                  </a:lnTo>
                  <a:lnTo>
                    <a:pt x="2830207" y="2919768"/>
                  </a:lnTo>
                  <a:lnTo>
                    <a:pt x="2814409" y="2947962"/>
                  </a:lnTo>
                  <a:lnTo>
                    <a:pt x="2814409" y="2889808"/>
                  </a:lnTo>
                  <a:lnTo>
                    <a:pt x="2757144" y="2889808"/>
                  </a:lnTo>
                  <a:lnTo>
                    <a:pt x="2757144" y="3202978"/>
                  </a:lnTo>
                  <a:lnTo>
                    <a:pt x="2814409" y="3202978"/>
                  </a:lnTo>
                  <a:lnTo>
                    <a:pt x="2814409" y="3045358"/>
                  </a:lnTo>
                  <a:lnTo>
                    <a:pt x="2815056" y="3028950"/>
                  </a:lnTo>
                  <a:lnTo>
                    <a:pt x="2824746" y="2988106"/>
                  </a:lnTo>
                  <a:lnTo>
                    <a:pt x="2855137" y="2953715"/>
                  </a:lnTo>
                  <a:lnTo>
                    <a:pt x="2904134" y="2942348"/>
                  </a:lnTo>
                  <a:lnTo>
                    <a:pt x="2910814" y="2942488"/>
                  </a:lnTo>
                  <a:lnTo>
                    <a:pt x="2917863" y="2942945"/>
                  </a:lnTo>
                  <a:lnTo>
                    <a:pt x="2925280" y="2943682"/>
                  </a:lnTo>
                  <a:lnTo>
                    <a:pt x="2933065" y="2944711"/>
                  </a:lnTo>
                  <a:lnTo>
                    <a:pt x="2936011" y="2889808"/>
                  </a:lnTo>
                  <a:close/>
                </a:path>
                <a:path w="3255009" h="3208020">
                  <a:moveTo>
                    <a:pt x="3254984" y="2889808"/>
                  </a:moveTo>
                  <a:lnTo>
                    <a:pt x="3176181" y="2889808"/>
                  </a:lnTo>
                  <a:lnTo>
                    <a:pt x="3039516" y="3026473"/>
                  </a:lnTo>
                  <a:lnTo>
                    <a:pt x="3039516" y="2769971"/>
                  </a:lnTo>
                  <a:lnTo>
                    <a:pt x="2982252" y="2769971"/>
                  </a:lnTo>
                  <a:lnTo>
                    <a:pt x="2982252" y="3202978"/>
                  </a:lnTo>
                  <a:lnTo>
                    <a:pt x="3039516" y="3202978"/>
                  </a:lnTo>
                  <a:lnTo>
                    <a:pt x="3039516" y="3102038"/>
                  </a:lnTo>
                  <a:lnTo>
                    <a:pt x="3094126" y="3050082"/>
                  </a:lnTo>
                  <a:lnTo>
                    <a:pt x="3185020" y="3202978"/>
                  </a:lnTo>
                  <a:lnTo>
                    <a:pt x="3252025" y="3202978"/>
                  </a:lnTo>
                  <a:lnTo>
                    <a:pt x="3134258" y="3008757"/>
                  </a:lnTo>
                  <a:lnTo>
                    <a:pt x="3254984" y="2889808"/>
                  </a:lnTo>
                  <a:close/>
                </a:path>
              </a:pathLst>
            </a:custGeom>
            <a:solidFill>
              <a:srgbClr val="00BF66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05600" y="586125"/>
            <a:ext cx="3995815" cy="1882086"/>
          </a:xfrm>
          <a:prstGeom prst="rect">
            <a:avLst/>
          </a:prstGeom>
        </p:spPr>
        <p:txBody>
          <a:bodyPr vert="horz" wrap="square" lIns="0" tIns="111284" rIns="0" bIns="0" rtlCol="0">
            <a:spAutoFit/>
          </a:bodyPr>
          <a:lstStyle/>
          <a:p>
            <a:pPr marL="7701" marR="3081">
              <a:lnSpc>
                <a:spcPts val="4603"/>
              </a:lnSpc>
              <a:spcBef>
                <a:spcPts val="876"/>
              </a:spcBef>
            </a:pPr>
            <a:r>
              <a:rPr lang="en-GB">
                <a:solidFill>
                  <a:srgbClr val="FFFFFF"/>
                </a:solidFill>
              </a:rPr>
              <a:t>Steering Committee </a:t>
            </a:r>
            <a:r>
              <a:rPr spc="-179"/>
              <a:t> </a:t>
            </a:r>
            <a:br>
              <a:rPr lang="en-GB" spc="-12"/>
            </a:br>
            <a:r>
              <a:rPr lang="en-GB" spc="-12"/>
              <a:t>20 June 2022</a:t>
            </a:r>
            <a:endParaRPr spc="-1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012772" y="220358"/>
            <a:ext cx="12186909" cy="6846448"/>
          </a:xfrm>
          <a:custGeom>
            <a:avLst/>
            <a:gdLst/>
            <a:ahLst/>
            <a:cxnLst/>
            <a:rect l="l" t="t" r="r" b="b"/>
            <a:pathLst>
              <a:path w="20097115" h="11290300">
                <a:moveTo>
                  <a:pt x="13890484" y="0"/>
                </a:moveTo>
                <a:lnTo>
                  <a:pt x="9711366" y="0"/>
                </a:lnTo>
                <a:lnTo>
                  <a:pt x="9715035" y="63500"/>
                </a:lnTo>
                <a:lnTo>
                  <a:pt x="9718543" y="139700"/>
                </a:lnTo>
                <a:lnTo>
                  <a:pt x="9721497" y="203200"/>
                </a:lnTo>
                <a:lnTo>
                  <a:pt x="9723899" y="279400"/>
                </a:lnTo>
                <a:lnTo>
                  <a:pt x="9725750" y="342900"/>
                </a:lnTo>
                <a:lnTo>
                  <a:pt x="9727051" y="419100"/>
                </a:lnTo>
                <a:lnTo>
                  <a:pt x="9727804" y="482600"/>
                </a:lnTo>
                <a:lnTo>
                  <a:pt x="9727897" y="571500"/>
                </a:lnTo>
                <a:lnTo>
                  <a:pt x="9727672" y="622300"/>
                </a:lnTo>
                <a:lnTo>
                  <a:pt x="9726790" y="685800"/>
                </a:lnTo>
                <a:lnTo>
                  <a:pt x="9725366" y="762000"/>
                </a:lnTo>
                <a:lnTo>
                  <a:pt x="9723401" y="825500"/>
                </a:lnTo>
                <a:lnTo>
                  <a:pt x="9720897" y="889000"/>
                </a:lnTo>
                <a:lnTo>
                  <a:pt x="9717856" y="965200"/>
                </a:lnTo>
                <a:lnTo>
                  <a:pt x="9714279" y="1028700"/>
                </a:lnTo>
                <a:lnTo>
                  <a:pt x="9710167" y="1092200"/>
                </a:lnTo>
                <a:lnTo>
                  <a:pt x="9705521" y="1168400"/>
                </a:lnTo>
                <a:lnTo>
                  <a:pt x="9700345" y="1231900"/>
                </a:lnTo>
                <a:lnTo>
                  <a:pt x="9694638" y="1295400"/>
                </a:lnTo>
                <a:lnTo>
                  <a:pt x="9688402" y="1371600"/>
                </a:lnTo>
                <a:lnTo>
                  <a:pt x="9681640" y="1435100"/>
                </a:lnTo>
                <a:lnTo>
                  <a:pt x="9674352" y="1498600"/>
                </a:lnTo>
                <a:lnTo>
                  <a:pt x="9666539" y="1574800"/>
                </a:lnTo>
                <a:lnTo>
                  <a:pt x="9658204" y="1638300"/>
                </a:lnTo>
                <a:lnTo>
                  <a:pt x="9649348" y="1701800"/>
                </a:lnTo>
                <a:lnTo>
                  <a:pt x="9639972" y="1778000"/>
                </a:lnTo>
                <a:lnTo>
                  <a:pt x="9630078" y="1841500"/>
                </a:lnTo>
                <a:lnTo>
                  <a:pt x="9619667" y="1905000"/>
                </a:lnTo>
                <a:lnTo>
                  <a:pt x="9608741" y="1968500"/>
                </a:lnTo>
                <a:lnTo>
                  <a:pt x="9597301" y="2044700"/>
                </a:lnTo>
                <a:lnTo>
                  <a:pt x="9585349" y="2108200"/>
                </a:lnTo>
                <a:lnTo>
                  <a:pt x="9572886" y="2171700"/>
                </a:lnTo>
                <a:lnTo>
                  <a:pt x="9559914" y="2235200"/>
                </a:lnTo>
                <a:lnTo>
                  <a:pt x="9546434" y="2311400"/>
                </a:lnTo>
                <a:lnTo>
                  <a:pt x="9532448" y="2374900"/>
                </a:lnTo>
                <a:lnTo>
                  <a:pt x="9517957" y="2438400"/>
                </a:lnTo>
                <a:lnTo>
                  <a:pt x="9502963" y="2501900"/>
                </a:lnTo>
                <a:lnTo>
                  <a:pt x="9487467" y="2565400"/>
                </a:lnTo>
                <a:lnTo>
                  <a:pt x="9471471" y="2628900"/>
                </a:lnTo>
                <a:lnTo>
                  <a:pt x="9454975" y="2705100"/>
                </a:lnTo>
                <a:lnTo>
                  <a:pt x="9437983" y="2768600"/>
                </a:lnTo>
                <a:lnTo>
                  <a:pt x="9420495" y="2832100"/>
                </a:lnTo>
                <a:lnTo>
                  <a:pt x="9402512" y="2895600"/>
                </a:lnTo>
                <a:lnTo>
                  <a:pt x="9384036" y="2959100"/>
                </a:lnTo>
                <a:lnTo>
                  <a:pt x="9365070" y="3022600"/>
                </a:lnTo>
                <a:lnTo>
                  <a:pt x="9345613" y="3086100"/>
                </a:lnTo>
                <a:lnTo>
                  <a:pt x="9325668" y="3149600"/>
                </a:lnTo>
                <a:lnTo>
                  <a:pt x="9305236" y="3213100"/>
                </a:lnTo>
                <a:lnTo>
                  <a:pt x="9284318" y="3276600"/>
                </a:lnTo>
                <a:lnTo>
                  <a:pt x="9262917" y="3340100"/>
                </a:lnTo>
                <a:lnTo>
                  <a:pt x="9241033" y="3403600"/>
                </a:lnTo>
                <a:lnTo>
                  <a:pt x="9218668" y="3467100"/>
                </a:lnTo>
                <a:lnTo>
                  <a:pt x="9195824" y="3530600"/>
                </a:lnTo>
                <a:lnTo>
                  <a:pt x="9172502" y="3594100"/>
                </a:lnTo>
                <a:lnTo>
                  <a:pt x="9148704" y="3657600"/>
                </a:lnTo>
                <a:lnTo>
                  <a:pt x="9124430" y="3721100"/>
                </a:lnTo>
                <a:lnTo>
                  <a:pt x="9099683" y="3784600"/>
                </a:lnTo>
                <a:lnTo>
                  <a:pt x="9074464" y="3848100"/>
                </a:lnTo>
                <a:lnTo>
                  <a:pt x="9048774" y="3911600"/>
                </a:lnTo>
                <a:lnTo>
                  <a:pt x="9022616" y="3975100"/>
                </a:lnTo>
                <a:lnTo>
                  <a:pt x="8995990" y="4025900"/>
                </a:lnTo>
                <a:lnTo>
                  <a:pt x="8968898" y="4089400"/>
                </a:lnTo>
                <a:lnTo>
                  <a:pt x="8941341" y="4152900"/>
                </a:lnTo>
                <a:lnTo>
                  <a:pt x="8913321" y="4216400"/>
                </a:lnTo>
                <a:lnTo>
                  <a:pt x="8884840" y="4279900"/>
                </a:lnTo>
                <a:lnTo>
                  <a:pt x="8855899" y="4330700"/>
                </a:lnTo>
                <a:lnTo>
                  <a:pt x="8826499" y="4394200"/>
                </a:lnTo>
                <a:lnTo>
                  <a:pt x="8796642" y="4457700"/>
                </a:lnTo>
                <a:lnTo>
                  <a:pt x="8766330" y="4521200"/>
                </a:lnTo>
                <a:lnTo>
                  <a:pt x="8735563" y="4572000"/>
                </a:lnTo>
                <a:lnTo>
                  <a:pt x="8704344" y="4635500"/>
                </a:lnTo>
                <a:lnTo>
                  <a:pt x="8672673" y="4699000"/>
                </a:lnTo>
                <a:lnTo>
                  <a:pt x="8640553" y="4749800"/>
                </a:lnTo>
                <a:lnTo>
                  <a:pt x="8607985" y="4813300"/>
                </a:lnTo>
                <a:lnTo>
                  <a:pt x="8574971" y="4864100"/>
                </a:lnTo>
                <a:lnTo>
                  <a:pt x="8541511" y="4927600"/>
                </a:lnTo>
                <a:lnTo>
                  <a:pt x="8507607" y="4991100"/>
                </a:lnTo>
                <a:lnTo>
                  <a:pt x="8473261" y="5041900"/>
                </a:lnTo>
                <a:lnTo>
                  <a:pt x="8438475" y="5105400"/>
                </a:lnTo>
                <a:lnTo>
                  <a:pt x="8403249" y="5156200"/>
                </a:lnTo>
                <a:lnTo>
                  <a:pt x="8367586" y="5219700"/>
                </a:lnTo>
                <a:lnTo>
                  <a:pt x="8331486" y="5270500"/>
                </a:lnTo>
                <a:lnTo>
                  <a:pt x="8294952" y="5321300"/>
                </a:lnTo>
                <a:lnTo>
                  <a:pt x="8257984" y="5384800"/>
                </a:lnTo>
                <a:lnTo>
                  <a:pt x="8220585" y="5435600"/>
                </a:lnTo>
                <a:lnTo>
                  <a:pt x="8182755" y="5499100"/>
                </a:lnTo>
                <a:lnTo>
                  <a:pt x="8144497" y="5549900"/>
                </a:lnTo>
                <a:lnTo>
                  <a:pt x="8105812" y="5600700"/>
                </a:lnTo>
                <a:lnTo>
                  <a:pt x="8066700" y="5651500"/>
                </a:lnTo>
                <a:lnTo>
                  <a:pt x="8027165" y="5715000"/>
                </a:lnTo>
                <a:lnTo>
                  <a:pt x="7987206" y="5765800"/>
                </a:lnTo>
                <a:lnTo>
                  <a:pt x="7946826" y="5816600"/>
                </a:lnTo>
                <a:lnTo>
                  <a:pt x="7906027" y="5867400"/>
                </a:lnTo>
                <a:lnTo>
                  <a:pt x="7864809" y="5930900"/>
                </a:lnTo>
                <a:lnTo>
                  <a:pt x="7823174" y="5981700"/>
                </a:lnTo>
                <a:lnTo>
                  <a:pt x="7781124" y="6032500"/>
                </a:lnTo>
                <a:lnTo>
                  <a:pt x="7738660" y="6083300"/>
                </a:lnTo>
                <a:lnTo>
                  <a:pt x="7695784" y="6134100"/>
                </a:lnTo>
                <a:lnTo>
                  <a:pt x="7652497" y="6184900"/>
                </a:lnTo>
                <a:lnTo>
                  <a:pt x="7608800" y="6235700"/>
                </a:lnTo>
                <a:lnTo>
                  <a:pt x="7564696" y="6286500"/>
                </a:lnTo>
                <a:lnTo>
                  <a:pt x="7520185" y="6337300"/>
                </a:lnTo>
                <a:lnTo>
                  <a:pt x="7475269" y="6388100"/>
                </a:lnTo>
                <a:lnTo>
                  <a:pt x="7384229" y="6489700"/>
                </a:lnTo>
                <a:lnTo>
                  <a:pt x="7291587" y="6591300"/>
                </a:lnTo>
                <a:lnTo>
                  <a:pt x="7244669" y="6629400"/>
                </a:lnTo>
                <a:lnTo>
                  <a:pt x="7197355" y="6680200"/>
                </a:lnTo>
                <a:lnTo>
                  <a:pt x="7101545" y="6781800"/>
                </a:lnTo>
                <a:lnTo>
                  <a:pt x="7053052" y="6819900"/>
                </a:lnTo>
                <a:lnTo>
                  <a:pt x="6954898" y="6921500"/>
                </a:lnTo>
                <a:lnTo>
                  <a:pt x="6905240" y="6959600"/>
                </a:lnTo>
                <a:lnTo>
                  <a:pt x="6804768" y="7061200"/>
                </a:lnTo>
                <a:lnTo>
                  <a:pt x="6753957" y="7099300"/>
                </a:lnTo>
                <a:lnTo>
                  <a:pt x="6702766" y="7150100"/>
                </a:lnTo>
                <a:lnTo>
                  <a:pt x="6651194" y="7188200"/>
                </a:lnTo>
                <a:lnTo>
                  <a:pt x="6599245" y="7239000"/>
                </a:lnTo>
                <a:lnTo>
                  <a:pt x="6494218" y="7315200"/>
                </a:lnTo>
                <a:lnTo>
                  <a:pt x="6441144" y="7366000"/>
                </a:lnTo>
                <a:lnTo>
                  <a:pt x="6333880" y="7442200"/>
                </a:lnTo>
                <a:lnTo>
                  <a:pt x="6279693" y="7493000"/>
                </a:lnTo>
                <a:lnTo>
                  <a:pt x="6225139" y="7531100"/>
                </a:lnTo>
                <a:lnTo>
                  <a:pt x="6003276" y="7683500"/>
                </a:lnTo>
                <a:lnTo>
                  <a:pt x="5946907" y="7734300"/>
                </a:lnTo>
                <a:lnTo>
                  <a:pt x="5775650" y="7848600"/>
                </a:lnTo>
                <a:lnTo>
                  <a:pt x="5717855" y="7874000"/>
                </a:lnTo>
                <a:lnTo>
                  <a:pt x="5423614" y="8064500"/>
                </a:lnTo>
                <a:lnTo>
                  <a:pt x="5363725" y="8089900"/>
                </a:lnTo>
                <a:lnTo>
                  <a:pt x="5242915" y="8166100"/>
                </a:lnTo>
                <a:lnTo>
                  <a:pt x="5181998" y="8191500"/>
                </a:lnTo>
                <a:lnTo>
                  <a:pt x="5059148" y="8267700"/>
                </a:lnTo>
                <a:lnTo>
                  <a:pt x="4997218" y="8293100"/>
                </a:lnTo>
                <a:lnTo>
                  <a:pt x="4934953" y="8331200"/>
                </a:lnTo>
                <a:lnTo>
                  <a:pt x="4872354" y="8356600"/>
                </a:lnTo>
                <a:lnTo>
                  <a:pt x="4809424" y="8394700"/>
                </a:lnTo>
                <a:lnTo>
                  <a:pt x="4682574" y="8445500"/>
                </a:lnTo>
                <a:lnTo>
                  <a:pt x="4618657" y="8483600"/>
                </a:lnTo>
                <a:lnTo>
                  <a:pt x="4359744" y="8585200"/>
                </a:lnTo>
                <a:lnTo>
                  <a:pt x="4294213" y="8623300"/>
                </a:lnTo>
                <a:lnTo>
                  <a:pt x="3961808" y="8750300"/>
                </a:lnTo>
                <a:lnTo>
                  <a:pt x="3894388" y="8763000"/>
                </a:lnTo>
                <a:lnTo>
                  <a:pt x="3621627" y="8864600"/>
                </a:lnTo>
                <a:lnTo>
                  <a:pt x="3552675" y="8877300"/>
                </a:lnTo>
                <a:lnTo>
                  <a:pt x="0" y="9969500"/>
                </a:lnTo>
                <a:lnTo>
                  <a:pt x="0" y="11290300"/>
                </a:lnTo>
                <a:lnTo>
                  <a:pt x="18467608" y="11290300"/>
                </a:lnTo>
                <a:lnTo>
                  <a:pt x="18477279" y="11264900"/>
                </a:lnTo>
                <a:lnTo>
                  <a:pt x="18500123" y="11201400"/>
                </a:lnTo>
                <a:lnTo>
                  <a:pt x="18523445" y="11137900"/>
                </a:lnTo>
                <a:lnTo>
                  <a:pt x="18547243" y="11074400"/>
                </a:lnTo>
                <a:lnTo>
                  <a:pt x="18571517" y="11023600"/>
                </a:lnTo>
                <a:lnTo>
                  <a:pt x="18596264" y="10960100"/>
                </a:lnTo>
                <a:lnTo>
                  <a:pt x="18621483" y="10896600"/>
                </a:lnTo>
                <a:lnTo>
                  <a:pt x="18647172" y="10833100"/>
                </a:lnTo>
                <a:lnTo>
                  <a:pt x="18673331" y="10769600"/>
                </a:lnTo>
                <a:lnTo>
                  <a:pt x="18699957" y="10706100"/>
                </a:lnTo>
                <a:lnTo>
                  <a:pt x="18727049" y="10642600"/>
                </a:lnTo>
                <a:lnTo>
                  <a:pt x="18754606" y="10591800"/>
                </a:lnTo>
                <a:lnTo>
                  <a:pt x="18782625" y="10528300"/>
                </a:lnTo>
                <a:lnTo>
                  <a:pt x="18811106" y="10464800"/>
                </a:lnTo>
                <a:lnTo>
                  <a:pt x="18840048" y="10401300"/>
                </a:lnTo>
                <a:lnTo>
                  <a:pt x="18869447" y="10350500"/>
                </a:lnTo>
                <a:lnTo>
                  <a:pt x="18899304" y="10287000"/>
                </a:lnTo>
                <a:lnTo>
                  <a:pt x="18929617" y="10223500"/>
                </a:lnTo>
                <a:lnTo>
                  <a:pt x="18960383" y="10160000"/>
                </a:lnTo>
                <a:lnTo>
                  <a:pt x="18991603" y="10109200"/>
                </a:lnTo>
                <a:lnTo>
                  <a:pt x="19023273" y="10045700"/>
                </a:lnTo>
                <a:lnTo>
                  <a:pt x="19055393" y="9982200"/>
                </a:lnTo>
                <a:lnTo>
                  <a:pt x="19087961" y="9931400"/>
                </a:lnTo>
                <a:lnTo>
                  <a:pt x="19120976" y="9867900"/>
                </a:lnTo>
                <a:lnTo>
                  <a:pt x="19154436" y="9817100"/>
                </a:lnTo>
                <a:lnTo>
                  <a:pt x="19188339" y="9753600"/>
                </a:lnTo>
                <a:lnTo>
                  <a:pt x="19222685" y="9702800"/>
                </a:lnTo>
                <a:lnTo>
                  <a:pt x="19257471" y="9639300"/>
                </a:lnTo>
                <a:lnTo>
                  <a:pt x="19292697" y="9588500"/>
                </a:lnTo>
                <a:lnTo>
                  <a:pt x="19328360" y="9525000"/>
                </a:lnTo>
                <a:lnTo>
                  <a:pt x="19364460" y="9474200"/>
                </a:lnTo>
                <a:lnTo>
                  <a:pt x="19400994" y="9410700"/>
                </a:lnTo>
                <a:lnTo>
                  <a:pt x="19437962" y="9359900"/>
                </a:lnTo>
                <a:lnTo>
                  <a:pt x="19475361" y="9309100"/>
                </a:lnTo>
                <a:lnTo>
                  <a:pt x="19513190" y="9245600"/>
                </a:lnTo>
                <a:lnTo>
                  <a:pt x="19551449" y="9194800"/>
                </a:lnTo>
                <a:lnTo>
                  <a:pt x="19590134" y="9131300"/>
                </a:lnTo>
                <a:lnTo>
                  <a:pt x="19629245" y="9080500"/>
                </a:lnTo>
                <a:lnTo>
                  <a:pt x="19668781" y="9029700"/>
                </a:lnTo>
                <a:lnTo>
                  <a:pt x="19708739" y="8978900"/>
                </a:lnTo>
                <a:lnTo>
                  <a:pt x="19749119" y="8915400"/>
                </a:lnTo>
                <a:lnTo>
                  <a:pt x="19789919" y="8864600"/>
                </a:lnTo>
                <a:lnTo>
                  <a:pt x="19831136" y="8813800"/>
                </a:lnTo>
                <a:lnTo>
                  <a:pt x="19872771" y="8763000"/>
                </a:lnTo>
                <a:lnTo>
                  <a:pt x="19914821" y="8712200"/>
                </a:lnTo>
                <a:lnTo>
                  <a:pt x="19957285" y="8661400"/>
                </a:lnTo>
                <a:lnTo>
                  <a:pt x="20000161" y="8610600"/>
                </a:lnTo>
                <a:lnTo>
                  <a:pt x="20043448" y="8559800"/>
                </a:lnTo>
                <a:lnTo>
                  <a:pt x="20087145" y="8509000"/>
                </a:lnTo>
                <a:lnTo>
                  <a:pt x="20096885" y="8496300"/>
                </a:lnTo>
                <a:lnTo>
                  <a:pt x="20096885" y="3225800"/>
                </a:lnTo>
                <a:lnTo>
                  <a:pt x="19984626" y="3225800"/>
                </a:lnTo>
                <a:lnTo>
                  <a:pt x="19916766" y="3213100"/>
                </a:lnTo>
                <a:lnTo>
                  <a:pt x="19849001" y="3213100"/>
                </a:lnTo>
                <a:lnTo>
                  <a:pt x="19781333" y="3200400"/>
                </a:lnTo>
                <a:lnTo>
                  <a:pt x="19713764" y="3200400"/>
                </a:lnTo>
                <a:lnTo>
                  <a:pt x="19578938" y="3175000"/>
                </a:lnTo>
                <a:lnTo>
                  <a:pt x="19511685" y="3175000"/>
                </a:lnTo>
                <a:lnTo>
                  <a:pt x="19310605" y="3136900"/>
                </a:lnTo>
                <a:lnTo>
                  <a:pt x="19243814" y="3136900"/>
                </a:lnTo>
                <a:lnTo>
                  <a:pt x="18845728" y="3060700"/>
                </a:lnTo>
                <a:lnTo>
                  <a:pt x="18779851" y="3035300"/>
                </a:lnTo>
                <a:lnTo>
                  <a:pt x="18583081" y="2997200"/>
                </a:lnTo>
                <a:lnTo>
                  <a:pt x="18517788" y="2971800"/>
                </a:lnTo>
                <a:lnTo>
                  <a:pt x="18387663" y="2946400"/>
                </a:lnTo>
                <a:lnTo>
                  <a:pt x="18322837" y="2921000"/>
                </a:lnTo>
                <a:lnTo>
                  <a:pt x="18258173" y="2908300"/>
                </a:lnTo>
                <a:lnTo>
                  <a:pt x="18193673" y="2882900"/>
                </a:lnTo>
                <a:lnTo>
                  <a:pt x="18129340" y="2870200"/>
                </a:lnTo>
                <a:lnTo>
                  <a:pt x="18065176" y="2844800"/>
                </a:lnTo>
                <a:lnTo>
                  <a:pt x="18001186" y="2832100"/>
                </a:lnTo>
                <a:lnTo>
                  <a:pt x="17873734" y="2781300"/>
                </a:lnTo>
                <a:lnTo>
                  <a:pt x="17810278" y="2768600"/>
                </a:lnTo>
                <a:lnTo>
                  <a:pt x="16942477" y="2413000"/>
                </a:lnTo>
                <a:lnTo>
                  <a:pt x="16882074" y="2374900"/>
                </a:lnTo>
                <a:lnTo>
                  <a:pt x="16761947" y="2324100"/>
                </a:lnTo>
                <a:lnTo>
                  <a:pt x="16702230" y="2286000"/>
                </a:lnTo>
                <a:lnTo>
                  <a:pt x="16642747" y="2260600"/>
                </a:lnTo>
                <a:lnTo>
                  <a:pt x="16583501" y="2222500"/>
                </a:lnTo>
                <a:lnTo>
                  <a:pt x="16524494" y="2197100"/>
                </a:lnTo>
                <a:lnTo>
                  <a:pt x="16465731" y="2159000"/>
                </a:lnTo>
                <a:lnTo>
                  <a:pt x="16407213" y="2133600"/>
                </a:lnTo>
                <a:lnTo>
                  <a:pt x="16348944" y="2095500"/>
                </a:lnTo>
                <a:lnTo>
                  <a:pt x="16290925" y="2070100"/>
                </a:lnTo>
                <a:lnTo>
                  <a:pt x="16118405" y="1955800"/>
                </a:lnTo>
                <a:lnTo>
                  <a:pt x="16061419" y="1930400"/>
                </a:lnTo>
                <a:lnTo>
                  <a:pt x="15780523" y="1739900"/>
                </a:lnTo>
                <a:lnTo>
                  <a:pt x="15506606" y="1549400"/>
                </a:lnTo>
                <a:lnTo>
                  <a:pt x="15399071" y="1473200"/>
                </a:lnTo>
                <a:lnTo>
                  <a:pt x="15345751" y="1422400"/>
                </a:lnTo>
                <a:lnTo>
                  <a:pt x="15187611" y="1308100"/>
                </a:lnTo>
                <a:lnTo>
                  <a:pt x="15135513" y="1257300"/>
                </a:lnTo>
                <a:lnTo>
                  <a:pt x="15032260" y="1181100"/>
                </a:lnTo>
                <a:lnTo>
                  <a:pt x="14981110" y="1130300"/>
                </a:lnTo>
                <a:lnTo>
                  <a:pt x="14930281" y="1092200"/>
                </a:lnTo>
                <a:lnTo>
                  <a:pt x="14879775" y="1041400"/>
                </a:lnTo>
                <a:lnTo>
                  <a:pt x="14829597" y="1003300"/>
                </a:lnTo>
                <a:lnTo>
                  <a:pt x="14730232" y="901700"/>
                </a:lnTo>
                <a:lnTo>
                  <a:pt x="14681051" y="863600"/>
                </a:lnTo>
                <a:lnTo>
                  <a:pt x="14583705" y="762000"/>
                </a:lnTo>
                <a:lnTo>
                  <a:pt x="14535547" y="723900"/>
                </a:lnTo>
                <a:lnTo>
                  <a:pt x="14440271" y="622300"/>
                </a:lnTo>
                <a:lnTo>
                  <a:pt x="14346404" y="520700"/>
                </a:lnTo>
                <a:lnTo>
                  <a:pt x="14300006" y="482600"/>
                </a:lnTo>
                <a:lnTo>
                  <a:pt x="14208293" y="381000"/>
                </a:lnTo>
                <a:lnTo>
                  <a:pt x="14118044" y="279400"/>
                </a:lnTo>
                <a:lnTo>
                  <a:pt x="14029282" y="177800"/>
                </a:lnTo>
                <a:lnTo>
                  <a:pt x="13985465" y="127000"/>
                </a:lnTo>
                <a:lnTo>
                  <a:pt x="13942029" y="63500"/>
                </a:lnTo>
                <a:lnTo>
                  <a:pt x="13898975" y="12700"/>
                </a:lnTo>
                <a:lnTo>
                  <a:pt x="13890484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616" y="2920093"/>
            <a:ext cx="9679718" cy="2686599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en-GB" sz="6000">
                <a:solidFill>
                  <a:schemeClr val="tx1"/>
                </a:solidFill>
              </a:rPr>
              <a:t>Building Connections Between Working Groups </a:t>
            </a:r>
            <a:br>
              <a:rPr lang="en-GB" sz="5400" spc="-255">
                <a:solidFill>
                  <a:schemeClr val="tx1"/>
                </a:solidFill>
              </a:rPr>
            </a:br>
            <a:endParaRPr lang="en-GB" sz="5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478" y="370240"/>
            <a:ext cx="6855797" cy="69984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en-GB" dirty="0"/>
              <a:t>Purpose of the discussion</a:t>
            </a:r>
            <a:endParaRPr spc="-12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903" y="5636238"/>
            <a:ext cx="1732738" cy="8112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329C39-755D-4E3C-81E8-E405B40F7207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Hiring &amp; Skills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Green New Deal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Youth Mentoring Working Groups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have a number of shared goals.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There are potential opportunities for the groups to reinforce each other's work more strategically.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want to explore how mentees supported through Youth Mentoring could also be connected into training, employment and work experience opportunities being developed by members of the Hiring &amp; Skills and Green New Deal Groups. </a:t>
            </a:r>
            <a:endParaRPr kumimoji="0" lang="en-US" sz="24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27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AED1-9ABC-499A-8F07-D79F6C43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96" y="303565"/>
            <a:ext cx="10835804" cy="690510"/>
          </a:xfrm>
        </p:spPr>
        <p:txBody>
          <a:bodyPr>
            <a:normAutofit/>
          </a:bodyPr>
          <a:lstStyle/>
          <a:p>
            <a:r>
              <a:rPr lang="en-GB" sz="3600" dirty="0"/>
              <a:t>Shared targets and commitments	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7DB9781-9A5B-4143-BD32-76B241FC84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328" y="5809860"/>
            <a:ext cx="1732738" cy="81125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9AD7CB8F-7CDF-438E-AB5F-CB2456CCE089}"/>
              </a:ext>
            </a:extLst>
          </p:cNvPr>
          <p:cNvSpPr txBox="1"/>
          <p:nvPr/>
        </p:nvSpPr>
        <p:spPr>
          <a:xfrm>
            <a:off x="678096" y="839884"/>
            <a:ext cx="10923353" cy="22762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400" u="sng">
              <a:effectLst/>
              <a:latin typeface="Calibri" panose="020F0502020204030204" pitchFamily="34" charset="0"/>
              <a:cs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8D19D8-59D6-438A-95E1-24E1268F5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378433"/>
              </p:ext>
            </p:extLst>
          </p:nvPr>
        </p:nvGraphicFramePr>
        <p:xfrm>
          <a:off x="865671" y="303565"/>
          <a:ext cx="10069730" cy="595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50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EBEC-EC65-47B2-8C47-5B20DDB3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Mapping the landscape </a:t>
            </a:r>
            <a:endParaRPr lang="en-GB">
              <a:cs typeface="Calibri Ligh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3B2882F-9EDE-4883-950F-50089B6DD94B}"/>
              </a:ext>
            </a:extLst>
          </p:cNvPr>
          <p:cNvSpPr txBox="1"/>
          <p:nvPr/>
        </p:nvSpPr>
        <p:spPr>
          <a:xfrm>
            <a:off x="648610" y="1489012"/>
            <a:ext cx="6735170" cy="303726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Opportunities for mentees to progress into opportunities through the Hiring &amp; Skills/GND groups could include:</a:t>
            </a:r>
          </a:p>
          <a:p>
            <a:endParaRPr lang="en-GB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Apprenticeships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Work experience and placements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Internships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Supporting links to Enterprise Advisors/Careers Hubs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lt"/>
                <a:cs typeface="Arial"/>
              </a:rPr>
              <a:t>Progression to further study in the HE or FE sector </a:t>
            </a:r>
            <a:r>
              <a:rPr lang="en-GB" dirty="0">
                <a:latin typeface="Arial"/>
                <a:cs typeface="Arial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Entry level roles (paid at LLW)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DCC3077A-9244-4A3E-AC47-2D7B521005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328" y="5809860"/>
            <a:ext cx="1732738" cy="81125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67CEDEA-24FD-46BB-BD04-DD7D1AB5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427D-87CF-40E1-B7EF-DCC8DF21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DDE3-5692-4624-B920-B7C894B22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>
              <a:cs typeface="Calibri"/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04619AF-C556-4AF7-A829-400417954B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328" y="5809860"/>
            <a:ext cx="1732738" cy="81125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FD68A1E-BCAE-4014-8317-A71C18EBC11D}"/>
              </a:ext>
            </a:extLst>
          </p:cNvPr>
          <p:cNvSpPr txBox="1"/>
          <p:nvPr/>
        </p:nvSpPr>
        <p:spPr>
          <a:xfrm>
            <a:off x="678097" y="1451275"/>
            <a:ext cx="10694753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How can we better facilitate collaboration between the working groups, where there are shared goals and objectives such as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What could anchors do to support this? (e.g. facilitate networking events or  providing guaranteed interviews for those who have participated in the Youth Mentoring programme?)</a:t>
            </a: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When are your key recruitment windows/opportunities for placements and work experience, where we could facilitate join up with mentoring organisations?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What other useful actions can we take across the groups? (e.g. Mentoring programme running a session with the relevant Working Groups on the barriers young people face to employment?)</a:t>
            </a:r>
          </a:p>
        </p:txBody>
      </p:sp>
    </p:spTree>
    <p:extLst>
      <p:ext uri="{BB962C8B-B14F-4D97-AF65-F5344CB8AC3E}">
        <p14:creationId xmlns:p14="http://schemas.microsoft.com/office/powerpoint/2010/main" val="5807102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677</Words>
  <Application>Microsoft Office PowerPoint</Application>
  <PresentationFormat>Widescreen</PresentationFormat>
  <Paragraphs>54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Arial,Sans-Serif</vt:lpstr>
      <vt:lpstr>Calibri</vt:lpstr>
      <vt:lpstr>1_Office Theme</vt:lpstr>
      <vt:lpstr>Steering Committee   20 June 2022</vt:lpstr>
      <vt:lpstr>Building Connections Between Working Groups  </vt:lpstr>
      <vt:lpstr>Purpose of the discussion</vt:lpstr>
      <vt:lpstr>Shared targets and commitments </vt:lpstr>
      <vt:lpstr>Mapping the landscape 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Colsa Perez</dc:creator>
  <cp:lastModifiedBy>Beth Wheaton</cp:lastModifiedBy>
  <cp:revision>1</cp:revision>
  <dcterms:created xsi:type="dcterms:W3CDTF">2022-05-30T12:39:23Z</dcterms:created>
  <dcterms:modified xsi:type="dcterms:W3CDTF">2022-06-14T09:10:02Z</dcterms:modified>
</cp:coreProperties>
</file>